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8" r:id="rId2"/>
    <p:sldId id="260" r:id="rId3"/>
    <p:sldId id="279" r:id="rId4"/>
    <p:sldId id="278" r:id="rId5"/>
    <p:sldId id="269" r:id="rId6"/>
    <p:sldId id="271" r:id="rId7"/>
    <p:sldId id="275" r:id="rId8"/>
    <p:sldId id="270" r:id="rId9"/>
    <p:sldId id="272" r:id="rId10"/>
    <p:sldId id="277" r:id="rId11"/>
    <p:sldId id="273" r:id="rId12"/>
    <p:sldId id="274" r:id="rId13"/>
  </p:sldIdLst>
  <p:sldSz cx="12192000" cy="6858000"/>
  <p:notesSz cx="9926638" cy="67976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94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889" autoAdjust="0"/>
  </p:normalViewPr>
  <p:slideViewPr>
    <p:cSldViewPr snapToGrid="0">
      <p:cViewPr varScale="1">
        <p:scale>
          <a:sx n="64" d="100"/>
          <a:sy n="64" d="100"/>
        </p:scale>
        <p:origin x="1320" y="6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4301543" cy="341064"/>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5622798" y="1"/>
            <a:ext cx="4301543" cy="341064"/>
          </a:xfrm>
          <a:prstGeom prst="rect">
            <a:avLst/>
          </a:prstGeom>
        </p:spPr>
        <p:txBody>
          <a:bodyPr vert="horz" lIns="91440" tIns="45720" rIns="91440" bIns="45720" rtlCol="0"/>
          <a:lstStyle>
            <a:lvl1pPr algn="r">
              <a:defRPr sz="1200"/>
            </a:lvl1pPr>
          </a:lstStyle>
          <a:p>
            <a:fld id="{78DED714-FFF3-46B0-914B-E098E160E7E2}" type="datetimeFigureOut">
              <a:rPr lang="de-AT" smtClean="0"/>
              <a:t>07.10.2026</a:t>
            </a:fld>
            <a:endParaRPr lang="de-AT"/>
          </a:p>
        </p:txBody>
      </p:sp>
      <p:sp>
        <p:nvSpPr>
          <p:cNvPr id="4" name="Folienbildplatzhalter 3"/>
          <p:cNvSpPr>
            <a:spLocks noGrp="1" noRot="1" noChangeAspect="1"/>
          </p:cNvSpPr>
          <p:nvPr>
            <p:ph type="sldImg" idx="2"/>
          </p:nvPr>
        </p:nvSpPr>
        <p:spPr>
          <a:xfrm>
            <a:off x="2924175" y="849313"/>
            <a:ext cx="4078288" cy="2293937"/>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992664" y="3271381"/>
            <a:ext cx="7941310" cy="2676585"/>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6456612"/>
            <a:ext cx="4301543" cy="341063"/>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5622798" y="6456612"/>
            <a:ext cx="4301543" cy="341063"/>
          </a:xfrm>
          <a:prstGeom prst="rect">
            <a:avLst/>
          </a:prstGeom>
        </p:spPr>
        <p:txBody>
          <a:bodyPr vert="horz" lIns="91440" tIns="45720" rIns="91440" bIns="45720" rtlCol="0" anchor="b"/>
          <a:lstStyle>
            <a:lvl1pPr algn="r">
              <a:defRPr sz="1200"/>
            </a:lvl1pPr>
          </a:lstStyle>
          <a:p>
            <a:fld id="{BF115D20-66AA-4CAD-9038-0AAA8DCE8324}" type="slidenum">
              <a:rPr lang="de-AT" smtClean="0"/>
              <a:t>‹Nr.›</a:t>
            </a:fld>
            <a:endParaRPr lang="de-AT"/>
          </a:p>
        </p:txBody>
      </p:sp>
    </p:spTree>
    <p:extLst>
      <p:ext uri="{BB962C8B-B14F-4D97-AF65-F5344CB8AC3E}">
        <p14:creationId xmlns:p14="http://schemas.microsoft.com/office/powerpoint/2010/main" val="3412566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8" name="Bildplatzhalter 8">
            <a:extLst>
              <a:ext uri="{FF2B5EF4-FFF2-40B4-BE49-F238E27FC236}">
                <a16:creationId xmlns:a16="http://schemas.microsoft.com/office/drawing/2014/main" id="{88B06C53-840E-0D2F-15BC-0297D844259A}"/>
              </a:ext>
            </a:extLst>
          </p:cNvPr>
          <p:cNvSpPr>
            <a:spLocks noGrp="1"/>
          </p:cNvSpPr>
          <p:nvPr>
            <p:ph type="pic" sz="quarter" idx="13"/>
          </p:nvPr>
        </p:nvSpPr>
        <p:spPr>
          <a:xfrm>
            <a:off x="7174100" y="189000"/>
            <a:ext cx="6480000" cy="6480000"/>
          </a:xfrm>
          <a:prstGeom prst="ellipse">
            <a:avLst/>
          </a:prstGeom>
        </p:spPr>
        <p:txBody>
          <a:bodyPr/>
          <a:lstStyle/>
          <a:p>
            <a:endParaRPr lang="de-AT"/>
          </a:p>
        </p:txBody>
      </p:sp>
      <p:sp>
        <p:nvSpPr>
          <p:cNvPr id="2" name="Titel 1">
            <a:extLst>
              <a:ext uri="{FF2B5EF4-FFF2-40B4-BE49-F238E27FC236}">
                <a16:creationId xmlns:a16="http://schemas.microsoft.com/office/drawing/2014/main" id="{28F718D6-27FF-3621-812B-3694B0E55E64}"/>
              </a:ext>
            </a:extLst>
          </p:cNvPr>
          <p:cNvSpPr>
            <a:spLocks noGrp="1"/>
          </p:cNvSpPr>
          <p:nvPr>
            <p:ph type="ctrTitle"/>
          </p:nvPr>
        </p:nvSpPr>
        <p:spPr>
          <a:xfrm>
            <a:off x="662574" y="2108478"/>
            <a:ext cx="6037163" cy="1655763"/>
          </a:xfrm>
        </p:spPr>
        <p:txBody>
          <a:bodyPr anchor="ctr">
            <a:normAutofit/>
          </a:bodyPr>
          <a:lstStyle>
            <a:lvl1pPr algn="l">
              <a:defRPr sz="4800">
                <a:solidFill>
                  <a:schemeClr val="accent2"/>
                </a:solidFill>
                <a:latin typeface="Verdana Pro Black" panose="020B0A04030504040204" pitchFamily="34" charset="0"/>
              </a:defRPr>
            </a:lvl1pPr>
          </a:lstStyle>
          <a:p>
            <a:endParaRPr lang="de-AT" dirty="0"/>
          </a:p>
        </p:txBody>
      </p:sp>
      <p:sp>
        <p:nvSpPr>
          <p:cNvPr id="3" name="Untertitel 2">
            <a:extLst>
              <a:ext uri="{FF2B5EF4-FFF2-40B4-BE49-F238E27FC236}">
                <a16:creationId xmlns:a16="http://schemas.microsoft.com/office/drawing/2014/main" id="{9C628D61-E581-19B7-B824-72EBA6C42424}"/>
              </a:ext>
            </a:extLst>
          </p:cNvPr>
          <p:cNvSpPr>
            <a:spLocks noGrp="1"/>
          </p:cNvSpPr>
          <p:nvPr>
            <p:ph type="subTitle" idx="1"/>
          </p:nvPr>
        </p:nvSpPr>
        <p:spPr>
          <a:xfrm>
            <a:off x="662574" y="3764241"/>
            <a:ext cx="6037163" cy="1178773"/>
          </a:xfrm>
        </p:spPr>
        <p:txBody>
          <a:bodyPr/>
          <a:lstStyle>
            <a:lvl1pPr marL="0" indent="0" algn="l">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de-AT" dirty="0"/>
          </a:p>
        </p:txBody>
      </p:sp>
      <p:pic>
        <p:nvPicPr>
          <p:cNvPr id="8" name="Grafik 7" descr="Ein Bild, das Text enthält.&#10;&#10;Automatisch generierte Beschreibung">
            <a:extLst>
              <a:ext uri="{FF2B5EF4-FFF2-40B4-BE49-F238E27FC236}">
                <a16:creationId xmlns:a16="http://schemas.microsoft.com/office/drawing/2014/main" id="{654EF17C-C6C0-30A4-1B58-B75C7FB287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73065" y="400118"/>
            <a:ext cx="4242720" cy="994116"/>
          </a:xfrm>
          <a:prstGeom prst="rect">
            <a:avLst/>
          </a:prstGeom>
        </p:spPr>
      </p:pic>
      <p:pic>
        <p:nvPicPr>
          <p:cNvPr id="6" name="Grafik 5">
            <a:extLst>
              <a:ext uri="{FF2B5EF4-FFF2-40B4-BE49-F238E27FC236}">
                <a16:creationId xmlns:a16="http://schemas.microsoft.com/office/drawing/2014/main" id="{ED2C495A-AA99-EF90-8680-F3A86C17D8C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46956" y="5281518"/>
            <a:ext cx="7619048" cy="952381"/>
          </a:xfrm>
          <a:prstGeom prst="rect">
            <a:avLst/>
          </a:prstGeom>
        </p:spPr>
      </p:pic>
    </p:spTree>
    <p:extLst>
      <p:ext uri="{BB962C8B-B14F-4D97-AF65-F5344CB8AC3E}">
        <p14:creationId xmlns:p14="http://schemas.microsoft.com/office/powerpoint/2010/main" val="2917766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6D9753-4D04-2473-0E22-00CE1DCBA8F9}"/>
              </a:ext>
            </a:extLst>
          </p:cNvPr>
          <p:cNvSpPr>
            <a:spLocks noGrp="1"/>
          </p:cNvSpPr>
          <p:nvPr>
            <p:ph type="title" hasCustomPrompt="1"/>
          </p:nvPr>
        </p:nvSpPr>
        <p:spPr>
          <a:xfrm rot="16200000">
            <a:off x="-956408" y="2957329"/>
            <a:ext cx="3204796" cy="662781"/>
          </a:xfrm>
        </p:spPr>
        <p:txBody>
          <a:bodyPr>
            <a:normAutofit/>
          </a:bodyPr>
          <a:lstStyle>
            <a:lvl1pPr algn="ctr">
              <a:defRPr sz="2400">
                <a:solidFill>
                  <a:srgbClr val="F39427"/>
                </a:solidFill>
                <a:latin typeface="+mn-lt"/>
              </a:defRPr>
            </a:lvl1pPr>
          </a:lstStyle>
          <a:p>
            <a:r>
              <a:rPr lang="de-DE" dirty="0"/>
              <a:t>Agenda</a:t>
            </a:r>
            <a:endParaRPr lang="de-AT" dirty="0"/>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a:xfrm>
            <a:off x="5934808" y="1566801"/>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5" name="Fußzeilenplatzhalter 4">
            <a:extLst>
              <a:ext uri="{FF2B5EF4-FFF2-40B4-BE49-F238E27FC236}">
                <a16:creationId xmlns:a16="http://schemas.microsoft.com/office/drawing/2014/main" id="{9E0F1087-6C02-EDA5-98D5-750CF0ADE11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dirty="0"/>
              <a:t>Demografieberatung Digi+</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9" name="Bildplatzhalter 8">
            <a:extLst>
              <a:ext uri="{FF2B5EF4-FFF2-40B4-BE49-F238E27FC236}">
                <a16:creationId xmlns:a16="http://schemas.microsoft.com/office/drawing/2014/main" id="{D762D5F9-82D1-7811-7641-BEB1254508AD}"/>
              </a:ext>
            </a:extLst>
          </p:cNvPr>
          <p:cNvSpPr>
            <a:spLocks noGrp="1"/>
          </p:cNvSpPr>
          <p:nvPr>
            <p:ph type="pic" sz="quarter" idx="13"/>
          </p:nvPr>
        </p:nvSpPr>
        <p:spPr>
          <a:xfrm>
            <a:off x="1275007" y="747346"/>
            <a:ext cx="4202112" cy="5090746"/>
          </a:xfrm>
          <a:prstGeom prst="roundRect">
            <a:avLst>
              <a:gd name="adj" fmla="val 7251"/>
            </a:avLst>
          </a:prstGeom>
        </p:spPr>
        <p:txBody>
          <a:bodyPr/>
          <a:lstStyle/>
          <a:p>
            <a:endParaRPr lang="de-AT"/>
          </a:p>
        </p:txBody>
      </p:sp>
      <p:sp>
        <p:nvSpPr>
          <p:cNvPr id="15" name="Inhaltsplatzhalter 2">
            <a:extLst>
              <a:ext uri="{FF2B5EF4-FFF2-40B4-BE49-F238E27FC236}">
                <a16:creationId xmlns:a16="http://schemas.microsoft.com/office/drawing/2014/main" id="{9BF4ACD1-0617-AA44-9B78-8EA50FFCD8EB}"/>
              </a:ext>
            </a:extLst>
          </p:cNvPr>
          <p:cNvSpPr>
            <a:spLocks noGrp="1"/>
          </p:cNvSpPr>
          <p:nvPr>
            <p:ph idx="14"/>
          </p:nvPr>
        </p:nvSpPr>
        <p:spPr>
          <a:xfrm>
            <a:off x="5934808" y="2542839"/>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16" name="Inhaltsplatzhalter 2">
            <a:extLst>
              <a:ext uri="{FF2B5EF4-FFF2-40B4-BE49-F238E27FC236}">
                <a16:creationId xmlns:a16="http://schemas.microsoft.com/office/drawing/2014/main" id="{EAEDFAB0-D640-E936-9EBE-6CFE3D452674}"/>
              </a:ext>
            </a:extLst>
          </p:cNvPr>
          <p:cNvSpPr>
            <a:spLocks noGrp="1"/>
          </p:cNvSpPr>
          <p:nvPr>
            <p:ph idx="15"/>
          </p:nvPr>
        </p:nvSpPr>
        <p:spPr>
          <a:xfrm>
            <a:off x="5934808" y="3529074"/>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17" name="Inhaltsplatzhalter 2">
            <a:extLst>
              <a:ext uri="{FF2B5EF4-FFF2-40B4-BE49-F238E27FC236}">
                <a16:creationId xmlns:a16="http://schemas.microsoft.com/office/drawing/2014/main" id="{BC21ED04-2C7E-D530-1C55-50DB2FD77E67}"/>
              </a:ext>
            </a:extLst>
          </p:cNvPr>
          <p:cNvSpPr>
            <a:spLocks noGrp="1"/>
          </p:cNvSpPr>
          <p:nvPr>
            <p:ph idx="16"/>
          </p:nvPr>
        </p:nvSpPr>
        <p:spPr>
          <a:xfrm>
            <a:off x="5934807" y="4515309"/>
            <a:ext cx="6043245" cy="82965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pic>
        <p:nvPicPr>
          <p:cNvPr id="10" name="Grafik 9" descr="Ein Bild, das Text enthält.&#10;&#10;Automatisch generierte Beschreibung">
            <a:extLst>
              <a:ext uri="{FF2B5EF4-FFF2-40B4-BE49-F238E27FC236}">
                <a16:creationId xmlns:a16="http://schemas.microsoft.com/office/drawing/2014/main" id="{C7ECFF6C-81BE-6861-1504-41EDB11378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Tree>
    <p:extLst>
      <p:ext uri="{BB962C8B-B14F-4D97-AF65-F5344CB8AC3E}">
        <p14:creationId xmlns:p14="http://schemas.microsoft.com/office/powerpoint/2010/main" val="3612555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schnittsfolie 01">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AA13BCDE-5E6E-5534-D8CE-3C98941A7F73}"/>
              </a:ext>
            </a:extLst>
          </p:cNvPr>
          <p:cNvSpPr>
            <a:spLocks noGrp="1"/>
          </p:cNvSpPr>
          <p:nvPr>
            <p:ph type="pic" sz="quarter" idx="13"/>
          </p:nvPr>
        </p:nvSpPr>
        <p:spPr>
          <a:xfrm>
            <a:off x="0" y="0"/>
            <a:ext cx="12192000" cy="6858000"/>
          </a:xfrm>
        </p:spPr>
        <p:txBody>
          <a:bodyPr/>
          <a:lstStyle/>
          <a:p>
            <a:endParaRPr lang="de-AT"/>
          </a:p>
        </p:txBody>
      </p:sp>
      <p:sp>
        <p:nvSpPr>
          <p:cNvPr id="6" name="Foliennummernplatzhalter 5">
            <a:extLst>
              <a:ext uri="{FF2B5EF4-FFF2-40B4-BE49-F238E27FC236}">
                <a16:creationId xmlns:a16="http://schemas.microsoft.com/office/drawing/2014/main" id="{2B6AF8A2-140A-04A9-3657-90A2076BAD75}"/>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2" name="Titel 1">
            <a:extLst>
              <a:ext uri="{FF2B5EF4-FFF2-40B4-BE49-F238E27FC236}">
                <a16:creationId xmlns:a16="http://schemas.microsoft.com/office/drawing/2014/main" id="{86CD6CB7-E9F0-0B30-B263-7ED68A54DE8D}"/>
              </a:ext>
            </a:extLst>
          </p:cNvPr>
          <p:cNvSpPr>
            <a:spLocks noGrp="1"/>
          </p:cNvSpPr>
          <p:nvPr>
            <p:ph type="title"/>
          </p:nvPr>
        </p:nvSpPr>
        <p:spPr>
          <a:xfrm>
            <a:off x="2101606" y="1855177"/>
            <a:ext cx="7988788" cy="1411714"/>
          </a:xfrm>
          <a:prstGeom prst="roundRect">
            <a:avLst>
              <a:gd name="adj" fmla="val 50000"/>
            </a:avLst>
          </a:prstGeom>
          <a:solidFill>
            <a:schemeClr val="bg1">
              <a:alpha val="69804"/>
            </a:schemeClr>
          </a:solidFill>
        </p:spPr>
        <p:txBody>
          <a:bodyPr anchor="ctr">
            <a:normAutofit/>
          </a:bodyPr>
          <a:lstStyle>
            <a:lvl1pPr algn="ctr">
              <a:defRPr sz="3200">
                <a:solidFill>
                  <a:schemeClr val="accent1"/>
                </a:solidFill>
              </a:defRPr>
            </a:lvl1pPr>
          </a:lstStyle>
          <a:p>
            <a:r>
              <a:rPr lang="de-DE" dirty="0"/>
              <a:t>Mastertitelformat bearbeiten</a:t>
            </a:r>
            <a:endParaRPr lang="de-AT" dirty="0"/>
          </a:p>
        </p:txBody>
      </p:sp>
      <p:sp>
        <p:nvSpPr>
          <p:cNvPr id="3" name="Textplatzhalter 2">
            <a:extLst>
              <a:ext uri="{FF2B5EF4-FFF2-40B4-BE49-F238E27FC236}">
                <a16:creationId xmlns:a16="http://schemas.microsoft.com/office/drawing/2014/main" id="{C706A14D-BEE7-B410-D9CB-9C7690CF9A57}"/>
              </a:ext>
            </a:extLst>
          </p:cNvPr>
          <p:cNvSpPr>
            <a:spLocks noGrp="1"/>
          </p:cNvSpPr>
          <p:nvPr>
            <p:ph type="body" idx="1"/>
          </p:nvPr>
        </p:nvSpPr>
        <p:spPr>
          <a:xfrm>
            <a:off x="831850" y="3266891"/>
            <a:ext cx="10515600" cy="1500187"/>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pic>
        <p:nvPicPr>
          <p:cNvPr id="10" name="Grafik 9" descr="Ein Bild, das Text enthält.&#10;&#10;Automatisch generierte Beschreibung">
            <a:extLst>
              <a:ext uri="{FF2B5EF4-FFF2-40B4-BE49-F238E27FC236}">
                <a16:creationId xmlns:a16="http://schemas.microsoft.com/office/drawing/2014/main" id="{4790ACEA-0547-59B3-8BF4-6B0973DED9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1770" y="298722"/>
            <a:ext cx="2304630" cy="540000"/>
          </a:xfrm>
          <a:prstGeom prst="rect">
            <a:avLst/>
          </a:prstGeom>
        </p:spPr>
      </p:pic>
      <p:sp>
        <p:nvSpPr>
          <p:cNvPr id="11" name="Fußzeilenplatzhalter 4">
            <a:extLst>
              <a:ext uri="{FF2B5EF4-FFF2-40B4-BE49-F238E27FC236}">
                <a16:creationId xmlns:a16="http://schemas.microsoft.com/office/drawing/2014/main" id="{720F6E9E-F22D-3BF5-2264-04686841B87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419133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6D9753-4D04-2473-0E22-00CE1DCBA8F9}"/>
              </a:ext>
            </a:extLst>
          </p:cNvPr>
          <p:cNvSpPr>
            <a:spLocks noGrp="1"/>
          </p:cNvSpPr>
          <p:nvPr>
            <p:ph type="title"/>
          </p:nvPr>
        </p:nvSpPr>
        <p:spPr>
          <a:xfrm>
            <a:off x="838200" y="365125"/>
            <a:ext cx="8369300"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7" name="Grafik 6" descr="Ein Bild, das Text enthält.&#10;&#10;Automatisch generierte Beschreibung">
            <a:extLst>
              <a:ext uri="{FF2B5EF4-FFF2-40B4-BE49-F238E27FC236}">
                <a16:creationId xmlns:a16="http://schemas.microsoft.com/office/drawing/2014/main" id="{F685D8A0-1E6C-2E6F-76BF-991D022D6A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8" name="Fußzeilenplatzhalter 4">
            <a:extLst>
              <a:ext uri="{FF2B5EF4-FFF2-40B4-BE49-F238E27FC236}">
                <a16:creationId xmlns:a16="http://schemas.microsoft.com/office/drawing/2014/main" id="{C5801CAE-672E-AB6C-89ED-E71AD5F350DB}"/>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3296732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ter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6D9753-4D04-2473-0E22-00CE1DCBA8F9}"/>
              </a:ext>
            </a:extLst>
          </p:cNvPr>
          <p:cNvSpPr>
            <a:spLocks noGrp="1"/>
          </p:cNvSpPr>
          <p:nvPr>
            <p:ph type="title"/>
          </p:nvPr>
        </p:nvSpPr>
        <p:spPr>
          <a:xfrm>
            <a:off x="838200" y="365126"/>
            <a:ext cx="8318500" cy="941388"/>
          </a:xfrm>
        </p:spPr>
        <p:txBody>
          <a:bodyPr anchor="b">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a:xfrm>
            <a:off x="838200" y="2352675"/>
            <a:ext cx="10515600" cy="382428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7" name="Titel 1">
            <a:extLst>
              <a:ext uri="{FF2B5EF4-FFF2-40B4-BE49-F238E27FC236}">
                <a16:creationId xmlns:a16="http://schemas.microsoft.com/office/drawing/2014/main" id="{07FBF08E-6138-B5FC-0287-B7275FBDD7BE}"/>
              </a:ext>
            </a:extLst>
          </p:cNvPr>
          <p:cNvSpPr txBox="1">
            <a:spLocks/>
          </p:cNvSpPr>
          <p:nvPr userDrawn="1"/>
        </p:nvSpPr>
        <p:spPr>
          <a:xfrm>
            <a:off x="838200" y="1312865"/>
            <a:ext cx="10515600" cy="782636"/>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de-DE" sz="2400" dirty="0">
                <a:solidFill>
                  <a:schemeClr val="accent2"/>
                </a:solidFill>
                <a:latin typeface="+mn-lt"/>
              </a:rPr>
              <a:t>Mastertitelformat bearbeiten</a:t>
            </a:r>
            <a:endParaRPr lang="de-AT" sz="2400" dirty="0">
              <a:solidFill>
                <a:schemeClr val="accent2"/>
              </a:solidFill>
              <a:latin typeface="+mn-lt"/>
            </a:endParaRPr>
          </a:p>
        </p:txBody>
      </p:sp>
      <p:pic>
        <p:nvPicPr>
          <p:cNvPr id="8" name="Grafik 7" descr="Ein Bild, das Text enthält.&#10;&#10;Automatisch generierte Beschreibung">
            <a:extLst>
              <a:ext uri="{FF2B5EF4-FFF2-40B4-BE49-F238E27FC236}">
                <a16:creationId xmlns:a16="http://schemas.microsoft.com/office/drawing/2014/main" id="{4DCA8A6D-6AB8-1B93-E283-AEED024332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72A3F494-4131-D617-4140-DAEEDB75CEBF}"/>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4094955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Inhalt und Bild">
    <p:spTree>
      <p:nvGrpSpPr>
        <p:cNvPr id="1" name=""/>
        <p:cNvGrpSpPr/>
        <p:nvPr/>
      </p:nvGrpSpPr>
      <p:grpSpPr>
        <a:xfrm>
          <a:off x="0" y="0"/>
          <a:ext cx="0" cy="0"/>
          <a:chOff x="0" y="0"/>
          <a:chExt cx="0" cy="0"/>
        </a:xfrm>
      </p:grpSpPr>
      <p:sp>
        <p:nvSpPr>
          <p:cNvPr id="8" name="Bildplatzhalter 7">
            <a:extLst>
              <a:ext uri="{FF2B5EF4-FFF2-40B4-BE49-F238E27FC236}">
                <a16:creationId xmlns:a16="http://schemas.microsoft.com/office/drawing/2014/main" id="{B2C1C950-1B00-4B66-BFC4-DC8F087E3103}"/>
              </a:ext>
            </a:extLst>
          </p:cNvPr>
          <p:cNvSpPr>
            <a:spLocks noGrp="1"/>
          </p:cNvSpPr>
          <p:nvPr>
            <p:ph type="pic" sz="quarter" idx="13"/>
          </p:nvPr>
        </p:nvSpPr>
        <p:spPr>
          <a:xfrm>
            <a:off x="0" y="0"/>
            <a:ext cx="5029200" cy="6858000"/>
          </a:xfrm>
        </p:spPr>
        <p:txBody>
          <a:bodyPr/>
          <a:lstStyle/>
          <a:p>
            <a:endParaRPr lang="de-AT"/>
          </a:p>
        </p:txBody>
      </p:sp>
      <p:sp>
        <p:nvSpPr>
          <p:cNvPr id="2" name="Titel 1">
            <a:extLst>
              <a:ext uri="{FF2B5EF4-FFF2-40B4-BE49-F238E27FC236}">
                <a16:creationId xmlns:a16="http://schemas.microsoft.com/office/drawing/2014/main" id="{836D9753-4D04-2473-0E22-00CE1DCBA8F9}"/>
              </a:ext>
            </a:extLst>
          </p:cNvPr>
          <p:cNvSpPr>
            <a:spLocks noGrp="1"/>
          </p:cNvSpPr>
          <p:nvPr>
            <p:ph type="title"/>
          </p:nvPr>
        </p:nvSpPr>
        <p:spPr>
          <a:xfrm>
            <a:off x="5800726" y="1481932"/>
            <a:ext cx="5553074"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hasCustomPrompt="1"/>
          </p:nvPr>
        </p:nvSpPr>
        <p:spPr>
          <a:xfrm>
            <a:off x="5800726" y="2876550"/>
            <a:ext cx="5553074" cy="2447925"/>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9" name="Rechteck: abgerundete Ecken 8">
            <a:extLst>
              <a:ext uri="{FF2B5EF4-FFF2-40B4-BE49-F238E27FC236}">
                <a16:creationId xmlns:a16="http://schemas.microsoft.com/office/drawing/2014/main" id="{E4698524-9E41-5F0A-69DA-B42D4E119CC9}"/>
              </a:ext>
            </a:extLst>
          </p:cNvPr>
          <p:cNvSpPr/>
          <p:nvPr userDrawn="1"/>
        </p:nvSpPr>
        <p:spPr>
          <a:xfrm>
            <a:off x="4855551" y="1702991"/>
            <a:ext cx="347297" cy="3452019"/>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7" name="Grafik 6" descr="Ein Bild, das Text enthält.&#10;&#10;Automatisch generierte Beschreibung">
            <a:extLst>
              <a:ext uri="{FF2B5EF4-FFF2-40B4-BE49-F238E27FC236}">
                <a16:creationId xmlns:a16="http://schemas.microsoft.com/office/drawing/2014/main" id="{E8B494F9-3DE0-2D7D-A1B8-63730FF524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10" name="Fußzeilenplatzhalter 4">
            <a:extLst>
              <a:ext uri="{FF2B5EF4-FFF2-40B4-BE49-F238E27FC236}">
                <a16:creationId xmlns:a16="http://schemas.microsoft.com/office/drawing/2014/main" id="{0F47B94E-2EA4-1813-EBBD-8B46C71DAC8D}"/>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057412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_02">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EF700836-BACE-0391-55A5-74992F614FFF}"/>
              </a:ext>
            </a:extLst>
          </p:cNvPr>
          <p:cNvSpPr>
            <a:spLocks noGrp="1"/>
          </p:cNvSpPr>
          <p:nvPr>
            <p:ph type="pic" sz="quarter" idx="13"/>
          </p:nvPr>
        </p:nvSpPr>
        <p:spPr>
          <a:xfrm>
            <a:off x="7937500" y="1011040"/>
            <a:ext cx="3871912" cy="5205657"/>
          </a:xfrm>
          <a:prstGeom prst="roundRect">
            <a:avLst>
              <a:gd name="adj" fmla="val 26597"/>
            </a:avLst>
          </a:prstGeom>
        </p:spPr>
        <p:txBody>
          <a:bodyPr/>
          <a:lstStyle/>
          <a:p>
            <a:endParaRPr lang="de-AT"/>
          </a:p>
        </p:txBody>
      </p:sp>
      <p:sp>
        <p:nvSpPr>
          <p:cNvPr id="7" name="Rechteck: obere Ecken abgerundet 6">
            <a:extLst>
              <a:ext uri="{FF2B5EF4-FFF2-40B4-BE49-F238E27FC236}">
                <a16:creationId xmlns:a16="http://schemas.microsoft.com/office/drawing/2014/main" id="{162B9AA7-248C-8111-86B4-E908ACB5E6C8}"/>
              </a:ext>
            </a:extLst>
          </p:cNvPr>
          <p:cNvSpPr/>
          <p:nvPr userDrawn="1"/>
        </p:nvSpPr>
        <p:spPr>
          <a:xfrm rot="5400000">
            <a:off x="2546094" y="-1567054"/>
            <a:ext cx="5745656" cy="9821844"/>
          </a:xfrm>
          <a:prstGeom prst="round2SameRect">
            <a:avLst>
              <a:gd name="adj1" fmla="val 50000"/>
              <a:gd name="adj2" fmla="val 0"/>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93E770AE-CC21-B54E-BCC0-E6D94478F513}"/>
              </a:ext>
            </a:extLst>
          </p:cNvPr>
          <p:cNvSpPr>
            <a:spLocks noGrp="1"/>
          </p:cNvSpPr>
          <p:nvPr>
            <p:ph type="title"/>
          </p:nvPr>
        </p:nvSpPr>
        <p:spPr>
          <a:xfrm>
            <a:off x="841366" y="1333500"/>
            <a:ext cx="6223000" cy="1325563"/>
          </a:xfrm>
        </p:spPr>
        <p:txBody>
          <a:bodyPr>
            <a:normAutofit/>
          </a:bodyPr>
          <a:lstStyle>
            <a:lvl1pPr>
              <a:defRPr sz="2800">
                <a:solidFill>
                  <a:schemeClr val="bg1"/>
                </a:solidFill>
              </a:defRPr>
            </a:lvl1pPr>
          </a:lstStyle>
          <a:p>
            <a:r>
              <a:rPr lang="de-DE"/>
              <a:t>Mastertitelformat bearbeiten</a:t>
            </a:r>
            <a:endParaRPr lang="de-AT"/>
          </a:p>
        </p:txBody>
      </p:sp>
      <p:sp>
        <p:nvSpPr>
          <p:cNvPr id="5" name="Foliennummernplatzhalter 4">
            <a:extLst>
              <a:ext uri="{FF2B5EF4-FFF2-40B4-BE49-F238E27FC236}">
                <a16:creationId xmlns:a16="http://schemas.microsoft.com/office/drawing/2014/main" id="{46C7A89C-2B3B-8FAE-9B4E-89F0B6239668}"/>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11" name="Inhaltsplatzhalter 2">
            <a:extLst>
              <a:ext uri="{FF2B5EF4-FFF2-40B4-BE49-F238E27FC236}">
                <a16:creationId xmlns:a16="http://schemas.microsoft.com/office/drawing/2014/main" id="{11D671DA-BA31-4972-0913-E2E092ADA695}"/>
              </a:ext>
            </a:extLst>
          </p:cNvPr>
          <p:cNvSpPr>
            <a:spLocks noGrp="1"/>
          </p:cNvSpPr>
          <p:nvPr>
            <p:ph idx="1" hasCustomPrompt="1"/>
          </p:nvPr>
        </p:nvSpPr>
        <p:spPr>
          <a:xfrm>
            <a:off x="844532" y="3193280"/>
            <a:ext cx="6216668" cy="2489200"/>
          </a:xfrm>
        </p:spPr>
        <p:txBody>
          <a:bodyPr anchor="b">
            <a:normAutofit/>
          </a:bodyPr>
          <a:lstStyle>
            <a:lvl1pPr marL="0" indent="0">
              <a:buNone/>
              <a:defRPr sz="20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pic>
        <p:nvPicPr>
          <p:cNvPr id="6" name="Grafik 5" descr="Ein Bild, das Text enthält.&#10;&#10;Automatisch generierte Beschreibung">
            <a:extLst>
              <a:ext uri="{FF2B5EF4-FFF2-40B4-BE49-F238E27FC236}">
                <a16:creationId xmlns:a16="http://schemas.microsoft.com/office/drawing/2014/main" id="{50575D42-F33A-667A-9C2B-28DF137F6D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E61810A2-575B-F546-6CF1-720BD5A68D8B}"/>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771445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wei Inhalte_0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B6C196-F4CA-68EE-4682-385C49E64551}"/>
              </a:ext>
            </a:extLst>
          </p:cNvPr>
          <p:cNvSpPr>
            <a:spLocks noGrp="1"/>
          </p:cNvSpPr>
          <p:nvPr>
            <p:ph type="title"/>
          </p:nvPr>
        </p:nvSpPr>
        <p:spPr>
          <a:xfrm>
            <a:off x="1857376" y="807733"/>
            <a:ext cx="3781425" cy="827882"/>
          </a:xfrm>
        </p:spPr>
        <p:txBody>
          <a:bodyPr>
            <a:normAutofit/>
          </a:bodyPr>
          <a:lstStyle>
            <a:lvl1pPr algn="ctr">
              <a:defRPr sz="2000"/>
            </a:lvl1pPr>
          </a:lstStyle>
          <a:p>
            <a:r>
              <a:rPr lang="de-DE" dirty="0"/>
              <a:t>Mastertitelformat bearbeiten</a:t>
            </a:r>
            <a:endParaRPr lang="de-AT" dirty="0"/>
          </a:p>
        </p:txBody>
      </p:sp>
      <p:sp>
        <p:nvSpPr>
          <p:cNvPr id="12" name="Rechteck: abgerundete Ecken 11">
            <a:extLst>
              <a:ext uri="{FF2B5EF4-FFF2-40B4-BE49-F238E27FC236}">
                <a16:creationId xmlns:a16="http://schemas.microsoft.com/office/drawing/2014/main" id="{9EC4E16B-FE92-143B-DEFC-B35502BD2CD1}"/>
              </a:ext>
            </a:extLst>
          </p:cNvPr>
          <p:cNvSpPr/>
          <p:nvPr userDrawn="1"/>
        </p:nvSpPr>
        <p:spPr>
          <a:xfrm>
            <a:off x="1690688" y="1635616"/>
            <a:ext cx="4114800" cy="4000501"/>
          </a:xfrm>
          <a:prstGeom prst="roundRect">
            <a:avLst/>
          </a:prstGeom>
          <a:solidFill>
            <a:srgbClr val="F3942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Inhaltsplatzhalter 2">
            <a:extLst>
              <a:ext uri="{FF2B5EF4-FFF2-40B4-BE49-F238E27FC236}">
                <a16:creationId xmlns:a16="http://schemas.microsoft.com/office/drawing/2014/main" id="{693CBE67-FC61-00AD-AFBD-125E8C0D69F9}"/>
              </a:ext>
            </a:extLst>
          </p:cNvPr>
          <p:cNvSpPr>
            <a:spLocks noGrp="1"/>
          </p:cNvSpPr>
          <p:nvPr>
            <p:ph sz="half" idx="1" hasCustomPrompt="1"/>
          </p:nvPr>
        </p:nvSpPr>
        <p:spPr>
          <a:xfrm>
            <a:off x="1857376" y="1993102"/>
            <a:ext cx="3781425" cy="3477911"/>
          </a:xfrm>
        </p:spPr>
        <p:txBody>
          <a:bodyPr>
            <a:normAutofit/>
          </a:bodyPr>
          <a:lstStyle>
            <a:lvl1pPr marL="0" indent="0" algn="ctr">
              <a:buNone/>
              <a:defRPr sz="18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sp>
        <p:nvSpPr>
          <p:cNvPr id="13" name="Rechteck: abgerundete Ecken 12">
            <a:extLst>
              <a:ext uri="{FF2B5EF4-FFF2-40B4-BE49-F238E27FC236}">
                <a16:creationId xmlns:a16="http://schemas.microsoft.com/office/drawing/2014/main" id="{0E8D10BF-FCDC-9929-FC23-79F22C9B16D6}"/>
              </a:ext>
            </a:extLst>
          </p:cNvPr>
          <p:cNvSpPr/>
          <p:nvPr userDrawn="1"/>
        </p:nvSpPr>
        <p:spPr>
          <a:xfrm>
            <a:off x="6096000" y="1635616"/>
            <a:ext cx="4114800" cy="4000500"/>
          </a:xfrm>
          <a:prstGeom prst="roundRect">
            <a:avLst/>
          </a:prstGeom>
          <a:solidFill>
            <a:srgbClr val="F3942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Inhaltsplatzhalter 2">
            <a:extLst>
              <a:ext uri="{FF2B5EF4-FFF2-40B4-BE49-F238E27FC236}">
                <a16:creationId xmlns:a16="http://schemas.microsoft.com/office/drawing/2014/main" id="{F51FCE71-AF3A-2C23-F825-FBF594C5808E}"/>
              </a:ext>
            </a:extLst>
          </p:cNvPr>
          <p:cNvSpPr>
            <a:spLocks noGrp="1"/>
          </p:cNvSpPr>
          <p:nvPr>
            <p:ph sz="half" idx="13" hasCustomPrompt="1"/>
          </p:nvPr>
        </p:nvSpPr>
        <p:spPr>
          <a:xfrm>
            <a:off x="6262688" y="1993498"/>
            <a:ext cx="3781425" cy="3477515"/>
          </a:xfrm>
        </p:spPr>
        <p:txBody>
          <a:bodyPr>
            <a:normAutofit/>
          </a:bodyPr>
          <a:lstStyle>
            <a:lvl1pPr marL="0" indent="0" algn="ctr">
              <a:buNone/>
              <a:defRPr sz="18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sed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erat, sed </a:t>
            </a:r>
            <a:r>
              <a:rPr lang="de-DE" dirty="0" err="1"/>
              <a:t>diam</a:t>
            </a:r>
            <a:r>
              <a:rPr lang="de-DE" dirty="0"/>
              <a:t> </a:t>
            </a:r>
            <a:r>
              <a:rPr lang="de-DE" dirty="0" err="1"/>
              <a:t>voluptua</a:t>
            </a:r>
            <a:r>
              <a:rPr lang="de-DE" dirty="0"/>
              <a:t>. At </a:t>
            </a:r>
            <a:r>
              <a:rPr lang="de-DE" dirty="0" err="1"/>
              <a:t>vero</a:t>
            </a:r>
            <a:r>
              <a:rPr lang="de-DE" dirty="0"/>
              <a:t> </a:t>
            </a:r>
            <a:r>
              <a:rPr lang="de-DE" dirty="0" err="1"/>
              <a:t>eos</a:t>
            </a:r>
            <a:r>
              <a:rPr lang="de-DE" dirty="0"/>
              <a:t> et </a:t>
            </a:r>
            <a:r>
              <a:rPr lang="de-DE" dirty="0" err="1"/>
              <a:t>accusam</a:t>
            </a:r>
            <a:r>
              <a:rPr lang="de-DE" dirty="0"/>
              <a:t> et </a:t>
            </a:r>
            <a:r>
              <a:rPr lang="de-DE" dirty="0" err="1"/>
              <a:t>justo</a:t>
            </a:r>
            <a:r>
              <a:rPr lang="de-DE" dirty="0"/>
              <a:t> </a:t>
            </a:r>
            <a:r>
              <a:rPr lang="de-DE" dirty="0" err="1"/>
              <a:t>duo</a:t>
            </a:r>
            <a:r>
              <a:rPr lang="de-DE" dirty="0"/>
              <a:t> </a:t>
            </a:r>
            <a:r>
              <a:rPr lang="de-DE" dirty="0" err="1"/>
              <a:t>dolores</a:t>
            </a:r>
            <a:r>
              <a:rPr lang="de-DE" dirty="0"/>
              <a:t> et </a:t>
            </a:r>
            <a:r>
              <a:rPr lang="de-DE" dirty="0" err="1"/>
              <a:t>ea</a:t>
            </a:r>
            <a:r>
              <a:rPr lang="de-DE" dirty="0"/>
              <a:t> </a:t>
            </a:r>
            <a:r>
              <a:rPr lang="de-DE" dirty="0" err="1"/>
              <a:t>rebum</a:t>
            </a:r>
            <a:r>
              <a:rPr lang="de-DE" dirty="0"/>
              <a:t>. 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a:t>
            </a:r>
            <a:endParaRPr lang="de-AT" dirty="0"/>
          </a:p>
        </p:txBody>
      </p:sp>
      <p:sp>
        <p:nvSpPr>
          <p:cNvPr id="16" name="Inhaltsplatzhalter 15">
            <a:extLst>
              <a:ext uri="{FF2B5EF4-FFF2-40B4-BE49-F238E27FC236}">
                <a16:creationId xmlns:a16="http://schemas.microsoft.com/office/drawing/2014/main" id="{41DECCBD-6E08-2F9B-D59E-A858BC841E26}"/>
              </a:ext>
            </a:extLst>
          </p:cNvPr>
          <p:cNvSpPr>
            <a:spLocks noGrp="1"/>
          </p:cNvSpPr>
          <p:nvPr>
            <p:ph sz="quarter" idx="15"/>
          </p:nvPr>
        </p:nvSpPr>
        <p:spPr>
          <a:xfrm>
            <a:off x="6262688" y="808526"/>
            <a:ext cx="3781425" cy="827087"/>
          </a:xfrm>
        </p:spPr>
        <p:txBody>
          <a:bodyPr anchor="ctr">
            <a:normAutofit/>
          </a:bodyPr>
          <a:lstStyle>
            <a:lvl1pPr marL="0" indent="0" algn="ctr">
              <a:buNone/>
              <a:defRPr sz="2000">
                <a:latin typeface="+mj-lt"/>
              </a:defRPr>
            </a:lvl1pPr>
            <a:lvl2pPr marL="457200" indent="0" algn="ctr">
              <a:buNone/>
              <a:defRPr>
                <a:latin typeface="+mj-lt"/>
              </a:defRPr>
            </a:lvl2pPr>
            <a:lvl3pPr marL="914400" indent="0" algn="ctr">
              <a:buNone/>
              <a:defRPr>
                <a:latin typeface="+mj-lt"/>
              </a:defRPr>
            </a:lvl3pPr>
            <a:lvl4pPr marL="1371600" indent="0" algn="ctr">
              <a:buNone/>
              <a:defRPr>
                <a:latin typeface="+mj-lt"/>
              </a:defRPr>
            </a:lvl4pPr>
            <a:lvl5pPr marL="1828800" indent="0" algn="ctr">
              <a:buNone/>
              <a:defRPr>
                <a:latin typeface="+mj-lt"/>
              </a:defRPr>
            </a:lvl5pPr>
          </a:lstStyle>
          <a:p>
            <a:pPr lvl="0"/>
            <a:r>
              <a:rPr lang="de-DE" dirty="0"/>
              <a:t>Mastertextformat bearbeiten</a:t>
            </a:r>
          </a:p>
        </p:txBody>
      </p:sp>
      <p:pic>
        <p:nvPicPr>
          <p:cNvPr id="4" name="Grafik 3" descr="Ein Bild, das Text enthält.&#10;&#10;Automatisch generierte Beschreibung">
            <a:extLst>
              <a:ext uri="{FF2B5EF4-FFF2-40B4-BE49-F238E27FC236}">
                <a16:creationId xmlns:a16="http://schemas.microsoft.com/office/drawing/2014/main" id="{AA59B3CF-A133-69AF-5827-B5394AE08C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8" name="Fußzeilenplatzhalter 4">
            <a:extLst>
              <a:ext uri="{FF2B5EF4-FFF2-40B4-BE49-F238E27FC236}">
                <a16:creationId xmlns:a16="http://schemas.microsoft.com/office/drawing/2014/main" id="{1006B47C-28E8-5B3C-BFF4-C12FF7EF8F25}"/>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
        <p:nvSpPr>
          <p:cNvPr id="10" name="Foliennummernplatzhalter 5">
            <a:extLst>
              <a:ext uri="{FF2B5EF4-FFF2-40B4-BE49-F238E27FC236}">
                <a16:creationId xmlns:a16="http://schemas.microsoft.com/office/drawing/2014/main" id="{142BF479-CFE4-3172-3C09-B96F6E2ADF52}"/>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Tree>
    <p:extLst>
      <p:ext uri="{BB962C8B-B14F-4D97-AF65-F5344CB8AC3E}">
        <p14:creationId xmlns:p14="http://schemas.microsoft.com/office/powerpoint/2010/main" val="2078379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Zwei Inhalte_02">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B6C196-F4CA-68EE-4682-385C49E64551}"/>
              </a:ext>
            </a:extLst>
          </p:cNvPr>
          <p:cNvSpPr>
            <a:spLocks noGrp="1"/>
          </p:cNvSpPr>
          <p:nvPr>
            <p:ph type="title"/>
          </p:nvPr>
        </p:nvSpPr>
        <p:spPr>
          <a:xfrm>
            <a:off x="838200" y="365125"/>
            <a:ext cx="8458200"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693CBE67-FC61-00AD-AFBD-125E8C0D69F9}"/>
              </a:ext>
            </a:extLst>
          </p:cNvPr>
          <p:cNvSpPr>
            <a:spLocks noGrp="1"/>
          </p:cNvSpPr>
          <p:nvPr>
            <p:ph sz="half" idx="1"/>
          </p:nvPr>
        </p:nvSpPr>
        <p:spPr>
          <a:xfrm>
            <a:off x="838200" y="1825625"/>
            <a:ext cx="5181600" cy="435133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Inhaltsplatzhalter 3">
            <a:extLst>
              <a:ext uri="{FF2B5EF4-FFF2-40B4-BE49-F238E27FC236}">
                <a16:creationId xmlns:a16="http://schemas.microsoft.com/office/drawing/2014/main" id="{61D39C65-A5E4-75CF-1E0C-9E1BCD179252}"/>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Foliennummernplatzhalter 6">
            <a:extLst>
              <a:ext uri="{FF2B5EF4-FFF2-40B4-BE49-F238E27FC236}">
                <a16:creationId xmlns:a16="http://schemas.microsoft.com/office/drawing/2014/main" id="{B6334901-0987-C5AC-D407-391C5C496DF4}"/>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8" name="Grafik 7" descr="Ein Bild, das Text enthält.&#10;&#10;Automatisch generierte Beschreibung">
            <a:extLst>
              <a:ext uri="{FF2B5EF4-FFF2-40B4-BE49-F238E27FC236}">
                <a16:creationId xmlns:a16="http://schemas.microsoft.com/office/drawing/2014/main" id="{9CBF9F11-4132-9DFB-205F-BD38D4E6C2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8C98BF7D-4767-641C-E68C-5B33F57B630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2130899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EA99F-FEAD-C6CD-9E91-E0EE1801281B}"/>
              </a:ext>
            </a:extLst>
          </p:cNvPr>
          <p:cNvSpPr>
            <a:spLocks noGrp="1"/>
          </p:cNvSpPr>
          <p:nvPr>
            <p:ph type="title"/>
          </p:nvPr>
        </p:nvSpPr>
        <p:spPr>
          <a:xfrm>
            <a:off x="839788" y="365125"/>
            <a:ext cx="8329612" cy="1325563"/>
          </a:xfrm>
        </p:spPr>
        <p:txBody>
          <a:bodyPr>
            <a:normAutofit/>
          </a:bodyPr>
          <a:lstStyle>
            <a:lvl1pPr>
              <a:defRPr sz="3200">
                <a:solidFill>
                  <a:schemeClr val="accent2"/>
                </a:solidFill>
              </a:defRPr>
            </a:lvl1pPr>
          </a:lstStyle>
          <a:p>
            <a:r>
              <a:rPr lang="de-DE"/>
              <a:t>Mastertitelformat bearbeiten</a:t>
            </a:r>
            <a:endParaRPr lang="de-AT"/>
          </a:p>
        </p:txBody>
      </p:sp>
      <p:sp>
        <p:nvSpPr>
          <p:cNvPr id="3" name="Textplatzhalter 2">
            <a:extLst>
              <a:ext uri="{FF2B5EF4-FFF2-40B4-BE49-F238E27FC236}">
                <a16:creationId xmlns:a16="http://schemas.microsoft.com/office/drawing/2014/main" id="{5F0322A7-AA17-7E67-35CB-22D6590041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B4420606-9AA3-93B4-DAEB-79821905C02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9ADD1D7E-C883-C8C7-D1A4-80D98917AB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BBC9E24C-77F8-DDA1-8553-6749B0FC811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9" name="Foliennummernplatzhalter 8">
            <a:extLst>
              <a:ext uri="{FF2B5EF4-FFF2-40B4-BE49-F238E27FC236}">
                <a16:creationId xmlns:a16="http://schemas.microsoft.com/office/drawing/2014/main" id="{89F3C645-1D49-EA3B-7207-4A0111CDC74C}"/>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10" name="Grafik 9" descr="Ein Bild, das Text enthält.&#10;&#10;Automatisch generierte Beschreibung">
            <a:extLst>
              <a:ext uri="{FF2B5EF4-FFF2-40B4-BE49-F238E27FC236}">
                <a16:creationId xmlns:a16="http://schemas.microsoft.com/office/drawing/2014/main" id="{27B7ABF3-5CD7-4B47-A326-828E900423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11" name="Fußzeilenplatzhalter 4">
            <a:extLst>
              <a:ext uri="{FF2B5EF4-FFF2-40B4-BE49-F238E27FC236}">
                <a16:creationId xmlns:a16="http://schemas.microsoft.com/office/drawing/2014/main" id="{55FF43F3-3984-B44D-8380-ADE8B0285413}"/>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2723467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E770AE-CC21-B54E-BCC0-E6D94478F513}"/>
              </a:ext>
            </a:extLst>
          </p:cNvPr>
          <p:cNvSpPr>
            <a:spLocks noGrp="1"/>
          </p:cNvSpPr>
          <p:nvPr>
            <p:ph type="title"/>
          </p:nvPr>
        </p:nvSpPr>
        <p:spPr>
          <a:xfrm>
            <a:off x="838200" y="365125"/>
            <a:ext cx="8369300" cy="1325563"/>
          </a:xfrm>
        </p:spPr>
        <p:txBody>
          <a:bodyPr>
            <a:normAutofit/>
          </a:bodyPr>
          <a:lstStyle>
            <a:lvl1pPr>
              <a:defRPr sz="3200">
                <a:solidFill>
                  <a:schemeClr val="accent2"/>
                </a:solidFill>
              </a:defRPr>
            </a:lvl1pPr>
          </a:lstStyle>
          <a:p>
            <a:r>
              <a:rPr lang="de-DE"/>
              <a:t>Mastertitelformat bearbeiten</a:t>
            </a:r>
            <a:endParaRPr lang="de-AT"/>
          </a:p>
        </p:txBody>
      </p:sp>
      <p:sp>
        <p:nvSpPr>
          <p:cNvPr id="5" name="Foliennummernplatzhalter 4">
            <a:extLst>
              <a:ext uri="{FF2B5EF4-FFF2-40B4-BE49-F238E27FC236}">
                <a16:creationId xmlns:a16="http://schemas.microsoft.com/office/drawing/2014/main" id="{46C7A89C-2B3B-8FAE-9B4E-89F0B6239668}"/>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6" name="Grafik 5" descr="Ein Bild, das Text enthält.&#10;&#10;Automatisch generierte Beschreibung">
            <a:extLst>
              <a:ext uri="{FF2B5EF4-FFF2-40B4-BE49-F238E27FC236}">
                <a16:creationId xmlns:a16="http://schemas.microsoft.com/office/drawing/2014/main" id="{F42DC399-88C6-BDFB-6124-5FA9773FDA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7" name="Fußzeilenplatzhalter 4">
            <a:extLst>
              <a:ext uri="{FF2B5EF4-FFF2-40B4-BE49-F238E27FC236}">
                <a16:creationId xmlns:a16="http://schemas.microsoft.com/office/drawing/2014/main" id="{A4BD0DEF-4ED5-1244-1C1F-F0DB2A79F001}"/>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553800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C443EA5B-73A5-7246-AC0D-99E9AC485305}"/>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5" name="Grafik 4" descr="Ein Bild, das Text enthält.&#10;&#10;Automatisch generierte Beschreibung">
            <a:extLst>
              <a:ext uri="{FF2B5EF4-FFF2-40B4-BE49-F238E27FC236}">
                <a16:creationId xmlns:a16="http://schemas.microsoft.com/office/drawing/2014/main" id="{E9323926-DE94-42D3-A1D6-41F27FC17C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6" name="Fußzeilenplatzhalter 4">
            <a:extLst>
              <a:ext uri="{FF2B5EF4-FFF2-40B4-BE49-F238E27FC236}">
                <a16:creationId xmlns:a16="http://schemas.microsoft.com/office/drawing/2014/main" id="{AA74919D-C809-AB6D-A811-0779552D2176}"/>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1796449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E3E2CC-70EB-C3C1-9576-4DC65F2877E6}"/>
              </a:ext>
            </a:extLst>
          </p:cNvPr>
          <p:cNvSpPr>
            <a:spLocks noGrp="1"/>
          </p:cNvSpPr>
          <p:nvPr>
            <p:ph type="title"/>
          </p:nvPr>
        </p:nvSpPr>
        <p:spPr>
          <a:xfrm>
            <a:off x="839788" y="457200"/>
            <a:ext cx="3932237" cy="1600200"/>
          </a:xfrm>
        </p:spPr>
        <p:txBody>
          <a:bodyPr anchor="b"/>
          <a:lstStyle>
            <a:lvl1pPr>
              <a:defRPr sz="3200">
                <a:solidFill>
                  <a:schemeClr val="accent2"/>
                </a:solidFill>
              </a:defRPr>
            </a:lvl1pPr>
          </a:lstStyle>
          <a:p>
            <a:r>
              <a:rPr lang="de-DE"/>
              <a:t>Mastertitelformat bearbeiten</a:t>
            </a:r>
            <a:endParaRPr lang="de-AT"/>
          </a:p>
        </p:txBody>
      </p:sp>
      <p:sp>
        <p:nvSpPr>
          <p:cNvPr id="3" name="Inhaltsplatzhalter 2">
            <a:extLst>
              <a:ext uri="{FF2B5EF4-FFF2-40B4-BE49-F238E27FC236}">
                <a16:creationId xmlns:a16="http://schemas.microsoft.com/office/drawing/2014/main" id="{4D11ED0F-7C34-2D79-3368-0FC15ABCD9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7B5665E1-C75A-5259-316A-2CE6880C3B1D}"/>
              </a:ext>
            </a:extLst>
          </p:cNvPr>
          <p:cNvSpPr>
            <a:spLocks noGrp="1"/>
          </p:cNvSpPr>
          <p:nvPr>
            <p:ph type="body" sz="half" idx="2"/>
          </p:nvPr>
        </p:nvSpPr>
        <p:spPr>
          <a:xfrm>
            <a:off x="839788" y="2057400"/>
            <a:ext cx="3932237" cy="3811588"/>
          </a:xfrm>
        </p:spPr>
        <p:txBody>
          <a:bodyPr/>
          <a:lstStyle>
            <a:lvl1pPr marL="0" indent="0">
              <a:buNone/>
              <a:defRPr sz="1600">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Mastertextformat bearbeiten</a:t>
            </a:r>
          </a:p>
        </p:txBody>
      </p:sp>
      <p:sp>
        <p:nvSpPr>
          <p:cNvPr id="7" name="Foliennummernplatzhalter 6">
            <a:extLst>
              <a:ext uri="{FF2B5EF4-FFF2-40B4-BE49-F238E27FC236}">
                <a16:creationId xmlns:a16="http://schemas.microsoft.com/office/drawing/2014/main" id="{EE312641-09D7-D1B9-D636-4FF329B2A0FF}"/>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8" name="Grafik 7" descr="Ein Bild, das Text enthält.&#10;&#10;Automatisch generierte Beschreibung">
            <a:extLst>
              <a:ext uri="{FF2B5EF4-FFF2-40B4-BE49-F238E27FC236}">
                <a16:creationId xmlns:a16="http://schemas.microsoft.com/office/drawing/2014/main" id="{192D0B76-04E6-AF90-29F5-844E43E9FC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1D6A816B-0A26-ADA7-EB52-92353C3AEECC}"/>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3528304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7F74F0-D31F-6D83-B72C-83BC4CD7484E}"/>
              </a:ext>
            </a:extLst>
          </p:cNvPr>
          <p:cNvSpPr>
            <a:spLocks noGrp="1"/>
          </p:cNvSpPr>
          <p:nvPr>
            <p:ph type="title"/>
          </p:nvPr>
        </p:nvSpPr>
        <p:spPr>
          <a:xfrm>
            <a:off x="839788" y="1739900"/>
            <a:ext cx="3932237" cy="1600200"/>
          </a:xfrm>
        </p:spPr>
        <p:txBody>
          <a:bodyPr anchor="b"/>
          <a:lstStyle>
            <a:lvl1pPr>
              <a:defRPr sz="3200">
                <a:solidFill>
                  <a:schemeClr val="accent2"/>
                </a:solidFill>
              </a:defRPr>
            </a:lvl1pPr>
          </a:lstStyle>
          <a:p>
            <a:r>
              <a:rPr lang="de-DE"/>
              <a:t>Mastertitelformat bearbeiten</a:t>
            </a:r>
            <a:endParaRPr lang="de-AT"/>
          </a:p>
        </p:txBody>
      </p:sp>
      <p:sp>
        <p:nvSpPr>
          <p:cNvPr id="3" name="Bildplatzhalter 2">
            <a:extLst>
              <a:ext uri="{FF2B5EF4-FFF2-40B4-BE49-F238E27FC236}">
                <a16:creationId xmlns:a16="http://schemas.microsoft.com/office/drawing/2014/main" id="{A88F6D5D-A560-ADB1-B673-97F8EA6391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7772C605-7744-66C2-F7DD-2B99891F4B05}"/>
              </a:ext>
            </a:extLst>
          </p:cNvPr>
          <p:cNvSpPr>
            <a:spLocks noGrp="1"/>
          </p:cNvSpPr>
          <p:nvPr>
            <p:ph type="body" sz="half" idx="2"/>
          </p:nvPr>
        </p:nvSpPr>
        <p:spPr>
          <a:xfrm>
            <a:off x="839788" y="3340100"/>
            <a:ext cx="3932237" cy="252888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7" name="Foliennummernplatzhalter 6">
            <a:extLst>
              <a:ext uri="{FF2B5EF4-FFF2-40B4-BE49-F238E27FC236}">
                <a16:creationId xmlns:a16="http://schemas.microsoft.com/office/drawing/2014/main" id="{B8ADEC35-2DF7-7929-C6FE-3D451BFB6AB6}"/>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pic>
        <p:nvPicPr>
          <p:cNvPr id="8" name="Grafik 7" descr="Ein Bild, das Text enthält.&#10;&#10;Automatisch generierte Beschreibung">
            <a:extLst>
              <a:ext uri="{FF2B5EF4-FFF2-40B4-BE49-F238E27FC236}">
                <a16:creationId xmlns:a16="http://schemas.microsoft.com/office/drawing/2014/main" id="{10E89EED-DBF0-143B-084B-59AB4896E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43786" y="251107"/>
            <a:ext cx="2304630" cy="540000"/>
          </a:xfrm>
          <a:prstGeom prst="rect">
            <a:avLst/>
          </a:prstGeom>
        </p:spPr>
      </p:pic>
      <p:sp>
        <p:nvSpPr>
          <p:cNvPr id="9" name="Fußzeilenplatzhalter 4">
            <a:extLst>
              <a:ext uri="{FF2B5EF4-FFF2-40B4-BE49-F238E27FC236}">
                <a16:creationId xmlns:a16="http://schemas.microsoft.com/office/drawing/2014/main" id="{C06ED1D3-3956-6EE7-5C27-5CC004C4DC95}"/>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spTree>
    <p:extLst>
      <p:ext uri="{BB962C8B-B14F-4D97-AF65-F5344CB8AC3E}">
        <p14:creationId xmlns:p14="http://schemas.microsoft.com/office/powerpoint/2010/main" val="7399584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ontakt">
    <p:spTree>
      <p:nvGrpSpPr>
        <p:cNvPr id="1" name=""/>
        <p:cNvGrpSpPr/>
        <p:nvPr/>
      </p:nvGrpSpPr>
      <p:grpSpPr>
        <a:xfrm>
          <a:off x="0" y="0"/>
          <a:ext cx="0" cy="0"/>
          <a:chOff x="0" y="0"/>
          <a:chExt cx="0" cy="0"/>
        </a:xfrm>
      </p:grpSpPr>
      <p:sp>
        <p:nvSpPr>
          <p:cNvPr id="13" name="Rechteck: abgerundete Ecken 12">
            <a:extLst>
              <a:ext uri="{FF2B5EF4-FFF2-40B4-BE49-F238E27FC236}">
                <a16:creationId xmlns:a16="http://schemas.microsoft.com/office/drawing/2014/main" id="{4216D276-6B7A-0980-34E9-7820D94A9714}"/>
              </a:ext>
            </a:extLst>
          </p:cNvPr>
          <p:cNvSpPr/>
          <p:nvPr userDrawn="1"/>
        </p:nvSpPr>
        <p:spPr>
          <a:xfrm rot="16200000">
            <a:off x="-396140" y="295743"/>
            <a:ext cx="3764080" cy="708025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2" name="Titel 1">
            <a:extLst>
              <a:ext uri="{FF2B5EF4-FFF2-40B4-BE49-F238E27FC236}">
                <a16:creationId xmlns:a16="http://schemas.microsoft.com/office/drawing/2014/main" id="{836D9753-4D04-2473-0E22-00CE1DCBA8F9}"/>
              </a:ext>
            </a:extLst>
          </p:cNvPr>
          <p:cNvSpPr>
            <a:spLocks noGrp="1"/>
          </p:cNvSpPr>
          <p:nvPr>
            <p:ph type="title" hasCustomPrompt="1"/>
          </p:nvPr>
        </p:nvSpPr>
        <p:spPr>
          <a:xfrm>
            <a:off x="5524500" y="3002756"/>
            <a:ext cx="5829300" cy="852488"/>
          </a:xfrm>
        </p:spPr>
        <p:txBody>
          <a:bodyPr>
            <a:normAutofit/>
          </a:bodyPr>
          <a:lstStyle>
            <a:lvl1pPr>
              <a:defRPr sz="2400"/>
            </a:lvl1pPr>
          </a:lstStyle>
          <a:p>
            <a:r>
              <a:rPr lang="de-DE" dirty="0"/>
              <a:t>Vorname Nachname</a:t>
            </a:r>
            <a:endParaRPr lang="de-AT" dirty="0"/>
          </a:p>
        </p:txBody>
      </p:sp>
      <p:sp>
        <p:nvSpPr>
          <p:cNvPr id="3" name="Inhaltsplatzhalter 2">
            <a:extLst>
              <a:ext uri="{FF2B5EF4-FFF2-40B4-BE49-F238E27FC236}">
                <a16:creationId xmlns:a16="http://schemas.microsoft.com/office/drawing/2014/main" id="{5D8B3853-96B7-7FA5-87C4-EAEAD29D442B}"/>
              </a:ext>
            </a:extLst>
          </p:cNvPr>
          <p:cNvSpPr>
            <a:spLocks noGrp="1"/>
          </p:cNvSpPr>
          <p:nvPr>
            <p:ph idx="1"/>
          </p:nvPr>
        </p:nvSpPr>
        <p:spPr>
          <a:xfrm>
            <a:off x="6096000" y="3963986"/>
            <a:ext cx="5257800" cy="612775"/>
          </a:xfrm>
        </p:spPr>
        <p:txBody>
          <a:bodyPr anchor="ct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sp>
        <p:nvSpPr>
          <p:cNvPr id="6" name="Foliennummernplatzhalter 5">
            <a:extLst>
              <a:ext uri="{FF2B5EF4-FFF2-40B4-BE49-F238E27FC236}">
                <a16:creationId xmlns:a16="http://schemas.microsoft.com/office/drawing/2014/main" id="{9395432C-4AFB-F6A9-776D-24501BFB8230}"/>
              </a:ext>
            </a:extLst>
          </p:cNvPr>
          <p:cNvSpPr>
            <a:spLocks noGrp="1"/>
          </p:cNvSpPr>
          <p:nvPr>
            <p:ph type="sldNum" sz="quarter" idx="12"/>
          </p:nvPr>
        </p:nvSpPr>
        <p:spPr>
          <a:xfrm>
            <a:off x="8610600" y="6356350"/>
            <a:ext cx="2743200" cy="365125"/>
          </a:xfrm>
          <a:prstGeom prst="rect">
            <a:avLst/>
          </a:prstGeom>
        </p:spPr>
        <p:txBody>
          <a:bodyPr/>
          <a:lstStyle/>
          <a:p>
            <a:fld id="{5355FB0E-4B63-47FD-937C-4B994ACB8B58}" type="slidenum">
              <a:rPr lang="de-AT" smtClean="0"/>
              <a:t>‹Nr.›</a:t>
            </a:fld>
            <a:endParaRPr lang="de-AT"/>
          </a:p>
        </p:txBody>
      </p:sp>
      <p:sp>
        <p:nvSpPr>
          <p:cNvPr id="7" name="Inhaltsplatzhalter 2">
            <a:extLst>
              <a:ext uri="{FF2B5EF4-FFF2-40B4-BE49-F238E27FC236}">
                <a16:creationId xmlns:a16="http://schemas.microsoft.com/office/drawing/2014/main" id="{74E46C7C-C1A8-AB30-45E5-7DC1661FD55B}"/>
              </a:ext>
            </a:extLst>
          </p:cNvPr>
          <p:cNvSpPr>
            <a:spLocks noGrp="1"/>
          </p:cNvSpPr>
          <p:nvPr>
            <p:ph idx="13"/>
          </p:nvPr>
        </p:nvSpPr>
        <p:spPr>
          <a:xfrm>
            <a:off x="6096000" y="4576761"/>
            <a:ext cx="5257800" cy="612775"/>
          </a:xfrm>
        </p:spPr>
        <p:txBody>
          <a:bodyPr anchor="ct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de-DE" dirty="0"/>
              <a:t>Mastertextformat bearbeiten</a:t>
            </a:r>
          </a:p>
        </p:txBody>
      </p:sp>
      <p:pic>
        <p:nvPicPr>
          <p:cNvPr id="9" name="Grafik 8" descr="Receiver Silhouette">
            <a:extLst>
              <a:ext uri="{FF2B5EF4-FFF2-40B4-BE49-F238E27FC236}">
                <a16:creationId xmlns:a16="http://schemas.microsoft.com/office/drawing/2014/main" id="{8B8E50C4-BAA8-C78F-2A00-673A159F803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524500" y="4036374"/>
            <a:ext cx="468000" cy="468000"/>
          </a:xfrm>
          <a:prstGeom prst="rect">
            <a:avLst/>
          </a:prstGeom>
        </p:spPr>
      </p:pic>
      <p:pic>
        <p:nvPicPr>
          <p:cNvPr id="11" name="Grafik 10" descr="Umschlag Silhouette">
            <a:extLst>
              <a:ext uri="{FF2B5EF4-FFF2-40B4-BE49-F238E27FC236}">
                <a16:creationId xmlns:a16="http://schemas.microsoft.com/office/drawing/2014/main" id="{7C065B97-F3C5-D38C-E906-B994B1CAF92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24500" y="4649149"/>
            <a:ext cx="468000" cy="468000"/>
          </a:xfrm>
          <a:prstGeom prst="rect">
            <a:avLst/>
          </a:prstGeom>
        </p:spPr>
      </p:pic>
      <p:sp>
        <p:nvSpPr>
          <p:cNvPr id="14" name="Bildplatzhalter 13">
            <a:extLst>
              <a:ext uri="{FF2B5EF4-FFF2-40B4-BE49-F238E27FC236}">
                <a16:creationId xmlns:a16="http://schemas.microsoft.com/office/drawing/2014/main" id="{AC9A7380-97BA-E9D4-314B-396A988FB7CE}"/>
              </a:ext>
            </a:extLst>
          </p:cNvPr>
          <p:cNvSpPr>
            <a:spLocks noGrp="1"/>
          </p:cNvSpPr>
          <p:nvPr>
            <p:ph type="pic" sz="quarter" idx="14"/>
          </p:nvPr>
        </p:nvSpPr>
        <p:spPr>
          <a:xfrm>
            <a:off x="1485900" y="2215868"/>
            <a:ext cx="3240000" cy="3240000"/>
          </a:xfrm>
          <a:prstGeom prst="ellipse">
            <a:avLst/>
          </a:prstGeom>
          <a:ln w="3175">
            <a:solidFill>
              <a:schemeClr val="accent3"/>
            </a:solidFill>
          </a:ln>
        </p:spPr>
        <p:txBody>
          <a:bodyPr/>
          <a:lstStyle/>
          <a:p>
            <a:endParaRPr lang="de-AT"/>
          </a:p>
        </p:txBody>
      </p:sp>
      <p:sp>
        <p:nvSpPr>
          <p:cNvPr id="15" name="Rechteck: abgerundete Ecken 14">
            <a:extLst>
              <a:ext uri="{FF2B5EF4-FFF2-40B4-BE49-F238E27FC236}">
                <a16:creationId xmlns:a16="http://schemas.microsoft.com/office/drawing/2014/main" id="{2A376F9A-24AE-B0E0-62FD-8E0CD7322A1C}"/>
              </a:ext>
            </a:extLst>
          </p:cNvPr>
          <p:cNvSpPr/>
          <p:nvPr userDrawn="1"/>
        </p:nvSpPr>
        <p:spPr>
          <a:xfrm rot="16200000">
            <a:off x="7983049" y="-4026392"/>
            <a:ext cx="365126" cy="805278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8" name="Grafik 7" descr="Ein Bild, das Text enthält.&#10;&#10;Automatisch generierte Beschreibung">
            <a:extLst>
              <a:ext uri="{FF2B5EF4-FFF2-40B4-BE49-F238E27FC236}">
                <a16:creationId xmlns:a16="http://schemas.microsoft.com/office/drawing/2014/main" id="{EE800DFD-19A2-1FC4-3ED8-B45FF85FE83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40722" y="577878"/>
            <a:ext cx="4185178" cy="980633"/>
          </a:xfrm>
          <a:prstGeom prst="rect">
            <a:avLst/>
          </a:prstGeom>
        </p:spPr>
      </p:pic>
      <p:sp>
        <p:nvSpPr>
          <p:cNvPr id="10" name="Fußzeilenplatzhalter 4">
            <a:extLst>
              <a:ext uri="{FF2B5EF4-FFF2-40B4-BE49-F238E27FC236}">
                <a16:creationId xmlns:a16="http://schemas.microsoft.com/office/drawing/2014/main" id="{586218CF-7490-F28D-F025-43AEAE5EB7CA}"/>
              </a:ext>
            </a:extLst>
          </p:cNvPr>
          <p:cNvSpPr>
            <a:spLocks noGrp="1"/>
          </p:cNvSpPr>
          <p:nvPr>
            <p:ph type="ftr" sz="quarter" idx="11"/>
          </p:nvPr>
        </p:nvSpPr>
        <p:spPr>
          <a:xfrm>
            <a:off x="838200" y="6356349"/>
            <a:ext cx="4114800" cy="365125"/>
          </a:xfrm>
          <a:prstGeom prst="rect">
            <a:avLst/>
          </a:prstGeom>
        </p:spPr>
        <p:txBody>
          <a:bodyPr/>
          <a:lstStyle>
            <a:lvl1pPr algn="l">
              <a:defRPr/>
            </a:lvl1pPr>
          </a:lstStyle>
          <a:p>
            <a:r>
              <a:rPr lang="de-DE"/>
              <a:t>Demografieberatung Digi+</a:t>
            </a:r>
            <a:endParaRPr lang="de-AT" dirty="0"/>
          </a:p>
        </p:txBody>
      </p:sp>
      <p:pic>
        <p:nvPicPr>
          <p:cNvPr id="5" name="Grafik 4">
            <a:extLst>
              <a:ext uri="{FF2B5EF4-FFF2-40B4-BE49-F238E27FC236}">
                <a16:creationId xmlns:a16="http://schemas.microsoft.com/office/drawing/2014/main" id="{67A0B947-F507-1B6F-4C88-27D536D3AB7B}"/>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953000" y="454098"/>
            <a:ext cx="7095639" cy="886954"/>
          </a:xfrm>
          <a:prstGeom prst="rect">
            <a:avLst/>
          </a:prstGeom>
        </p:spPr>
      </p:pic>
    </p:spTree>
    <p:extLst>
      <p:ext uri="{BB962C8B-B14F-4D97-AF65-F5344CB8AC3E}">
        <p14:creationId xmlns:p14="http://schemas.microsoft.com/office/powerpoint/2010/main" val="1830306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ABEC13F-F1FC-A28A-F7D0-E6F8FAE1C71E}"/>
              </a:ext>
            </a:extLst>
          </p:cNvPr>
          <p:cNvSpPr>
            <a:spLocks noGrp="1"/>
          </p:cNvSpPr>
          <p:nvPr>
            <p:ph type="title"/>
          </p:nvPr>
        </p:nvSpPr>
        <p:spPr>
          <a:xfrm>
            <a:off x="838200" y="365125"/>
            <a:ext cx="8464062" cy="1325563"/>
          </a:xfrm>
          <a:prstGeom prst="rect">
            <a:avLst/>
          </a:prstGeom>
        </p:spPr>
        <p:txBody>
          <a:bodyPr vert="horz" lIns="91440" tIns="45720" rIns="91440" bIns="45720" rtlCol="0" anchor="ctr">
            <a:normAutofit/>
          </a:bodyPr>
          <a:lstStyle/>
          <a:p>
            <a:r>
              <a:rPr lang="de-DE" dirty="0"/>
              <a:t>Mastertitelformat bearbeiten</a:t>
            </a:r>
            <a:endParaRPr lang="de-AT" dirty="0"/>
          </a:p>
        </p:txBody>
      </p:sp>
      <p:sp>
        <p:nvSpPr>
          <p:cNvPr id="3" name="Textplatzhalter 2">
            <a:extLst>
              <a:ext uri="{FF2B5EF4-FFF2-40B4-BE49-F238E27FC236}">
                <a16:creationId xmlns:a16="http://schemas.microsoft.com/office/drawing/2014/main" id="{D4DE601D-BC85-66CC-157D-A04DD89581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7" name="Fußzeilenplatzhalter 4">
            <a:extLst>
              <a:ext uri="{FF2B5EF4-FFF2-40B4-BE49-F238E27FC236}">
                <a16:creationId xmlns:a16="http://schemas.microsoft.com/office/drawing/2014/main" id="{DF61C3FC-DF98-23D7-0131-D8AA23950D19}"/>
              </a:ext>
            </a:extLst>
          </p:cNvPr>
          <p:cNvSpPr>
            <a:spLocks noGrp="1"/>
          </p:cNvSpPr>
          <p:nvPr>
            <p:ph type="ftr" sz="quarter" idx="3"/>
          </p:nvPr>
        </p:nvSpPr>
        <p:spPr>
          <a:xfrm>
            <a:off x="838200" y="6356349"/>
            <a:ext cx="4114800" cy="365125"/>
          </a:xfrm>
          <a:prstGeom prst="rect">
            <a:avLst/>
          </a:prstGeom>
        </p:spPr>
        <p:txBody>
          <a:bodyPr anchor="ctr"/>
          <a:lstStyle>
            <a:lvl1pPr algn="l">
              <a:defRPr sz="1100"/>
            </a:lvl1pPr>
          </a:lstStyle>
          <a:p>
            <a:r>
              <a:rPr lang="de-DE"/>
              <a:t>Demografieberatung Digi+</a:t>
            </a:r>
            <a:endParaRPr lang="de-AT" dirty="0"/>
          </a:p>
        </p:txBody>
      </p:sp>
      <p:sp>
        <p:nvSpPr>
          <p:cNvPr id="8" name="Foliennummernplatzhalter 5">
            <a:extLst>
              <a:ext uri="{FF2B5EF4-FFF2-40B4-BE49-F238E27FC236}">
                <a16:creationId xmlns:a16="http://schemas.microsoft.com/office/drawing/2014/main" id="{2A665A70-7701-D09C-5252-B13B645ADC68}"/>
              </a:ext>
            </a:extLst>
          </p:cNvPr>
          <p:cNvSpPr>
            <a:spLocks noGrp="1"/>
          </p:cNvSpPr>
          <p:nvPr>
            <p:ph type="sldNum" sz="quarter" idx="4"/>
          </p:nvPr>
        </p:nvSpPr>
        <p:spPr>
          <a:xfrm>
            <a:off x="8610600" y="6356350"/>
            <a:ext cx="2743200" cy="365125"/>
          </a:xfrm>
          <a:prstGeom prst="rect">
            <a:avLst/>
          </a:prstGeom>
        </p:spPr>
        <p:txBody>
          <a:bodyPr anchor="ctr"/>
          <a:lstStyle>
            <a:lvl1pPr algn="r">
              <a:defRPr sz="1100"/>
            </a:lvl1pPr>
          </a:lstStyle>
          <a:p>
            <a:fld id="{5355FB0E-4B63-47FD-937C-4B994ACB8B58}" type="slidenum">
              <a:rPr lang="de-AT" smtClean="0"/>
              <a:pPr/>
              <a:t>‹Nr.›</a:t>
            </a:fld>
            <a:endParaRPr lang="de-AT"/>
          </a:p>
        </p:txBody>
      </p:sp>
    </p:spTree>
    <p:extLst>
      <p:ext uri="{BB962C8B-B14F-4D97-AF65-F5344CB8AC3E}">
        <p14:creationId xmlns:p14="http://schemas.microsoft.com/office/powerpoint/2010/main" val="91333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63" r:id="rId5"/>
    <p:sldLayoutId id="2147483661" r:id="rId6"/>
    <p:sldLayoutId id="2147483664" r:id="rId7"/>
    <p:sldLayoutId id="2147483652" r:id="rId8"/>
    <p:sldLayoutId id="2147483662" r:id="rId9"/>
    <p:sldLayoutId id="2147483653" r:id="rId10"/>
    <p:sldLayoutId id="2147483654" r:id="rId11"/>
    <p:sldLayoutId id="2147483655" r:id="rId12"/>
    <p:sldLayoutId id="2147483656" r:id="rId13"/>
    <p:sldLayoutId id="2147483657" r:id="rId14"/>
    <p:sldLayoutId id="2147483665" r:id="rId15"/>
  </p:sldLayoutIdLst>
  <p:hf hdr="0"/>
  <p:txStyles>
    <p:title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0D74D060-8B6C-D8E3-9491-895C5FB2570D}"/>
              </a:ext>
            </a:extLst>
          </p:cNvPr>
          <p:cNvSpPr>
            <a:spLocks noGrp="1"/>
          </p:cNvSpPr>
          <p:nvPr>
            <p:ph type="ctrTitle"/>
          </p:nvPr>
        </p:nvSpPr>
        <p:spPr/>
        <p:txBody>
          <a:bodyPr>
            <a:normAutofit fontScale="90000"/>
          </a:bodyPr>
          <a:lstStyle/>
          <a:p>
            <a:r>
              <a:rPr lang="de-DE" dirty="0"/>
              <a:t>Alter(n)</a:t>
            </a:r>
            <a:r>
              <a:rPr lang="de-DE" dirty="0" err="1"/>
              <a:t>sgerechte</a:t>
            </a:r>
            <a:r>
              <a:rPr lang="de-DE" dirty="0"/>
              <a:t> Arbeitsplatz-gestaltung</a:t>
            </a:r>
            <a:endParaRPr lang="de-AT" dirty="0"/>
          </a:p>
        </p:txBody>
      </p:sp>
      <p:sp>
        <p:nvSpPr>
          <p:cNvPr id="4" name="Untertitel 3">
            <a:extLst>
              <a:ext uri="{FF2B5EF4-FFF2-40B4-BE49-F238E27FC236}">
                <a16:creationId xmlns:a16="http://schemas.microsoft.com/office/drawing/2014/main" id="{B705BA2E-6552-240B-1FF6-CB0586E5E90A}"/>
              </a:ext>
            </a:extLst>
          </p:cNvPr>
          <p:cNvSpPr>
            <a:spLocks noGrp="1"/>
          </p:cNvSpPr>
          <p:nvPr>
            <p:ph type="subTitle" idx="1"/>
          </p:nvPr>
        </p:nvSpPr>
        <p:spPr>
          <a:xfrm>
            <a:off x="662574" y="3957403"/>
            <a:ext cx="6037163" cy="985611"/>
          </a:xfrm>
        </p:spPr>
        <p:txBody>
          <a:bodyPr/>
          <a:lstStyle/>
          <a:p>
            <a:r>
              <a:rPr lang="de-DE" dirty="0"/>
              <a:t>Job </a:t>
            </a:r>
            <a:r>
              <a:rPr lang="de-DE" dirty="0" err="1"/>
              <a:t>Enlargement</a:t>
            </a:r>
            <a:r>
              <a:rPr lang="de-DE" dirty="0"/>
              <a:t>, Job Enrichment, </a:t>
            </a:r>
          </a:p>
          <a:p>
            <a:r>
              <a:rPr lang="de-DE" dirty="0"/>
              <a:t>Job Rotation</a:t>
            </a:r>
            <a:endParaRPr lang="de-AT" dirty="0"/>
          </a:p>
        </p:txBody>
      </p:sp>
      <p:pic>
        <p:nvPicPr>
          <p:cNvPr id="7" name="Bildplatzhalter 6" descr="Ein Bild, das Text, Person, computer, Tisch enthält.&#10;&#10;Automatisch generierte Beschreibung">
            <a:extLst>
              <a:ext uri="{FF2B5EF4-FFF2-40B4-BE49-F238E27FC236}">
                <a16:creationId xmlns:a16="http://schemas.microsoft.com/office/drawing/2014/main" id="{598C2F92-707B-9AAA-840E-C15CDDE8F3FE}"/>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22994" r="10236"/>
          <a:stretch/>
        </p:blipFill>
        <p:spPr>
          <a:xfrm>
            <a:off x="7174100" y="189000"/>
            <a:ext cx="6480000" cy="6480000"/>
          </a:xfrm>
        </p:spPr>
      </p:pic>
    </p:spTree>
    <p:extLst>
      <p:ext uri="{BB962C8B-B14F-4D97-AF65-F5344CB8AC3E}">
        <p14:creationId xmlns:p14="http://schemas.microsoft.com/office/powerpoint/2010/main" val="955759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platzhalter 16">
            <a:extLst>
              <a:ext uri="{FF2B5EF4-FFF2-40B4-BE49-F238E27FC236}">
                <a16:creationId xmlns:a16="http://schemas.microsoft.com/office/drawing/2014/main" id="{3212A89F-7A97-7A59-8A51-C39424F696C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9585" b="9585"/>
          <a:stretch/>
        </p:blipFill>
        <p:spPr>
          <a:xfrm>
            <a:off x="-509053" y="0"/>
            <a:ext cx="5660876" cy="6858000"/>
          </a:xfrm>
        </p:spPr>
      </p:pic>
      <p:sp>
        <p:nvSpPr>
          <p:cNvPr id="3" name="Inhaltsplatzhalter 2">
            <a:extLst>
              <a:ext uri="{FF2B5EF4-FFF2-40B4-BE49-F238E27FC236}">
                <a16:creationId xmlns:a16="http://schemas.microsoft.com/office/drawing/2014/main" id="{47F2E787-AECC-2C7B-ED38-79092FAA842C}"/>
              </a:ext>
            </a:extLst>
          </p:cNvPr>
          <p:cNvSpPr>
            <a:spLocks noGrp="1"/>
          </p:cNvSpPr>
          <p:nvPr>
            <p:ph idx="1"/>
          </p:nvPr>
        </p:nvSpPr>
        <p:spPr>
          <a:xfrm>
            <a:off x="5588977" y="1077703"/>
            <a:ext cx="6043245" cy="2154277"/>
          </a:xfrm>
        </p:spPr>
        <p:txBody>
          <a:bodyPr>
            <a:normAutofit/>
          </a:bodyPr>
          <a:lstStyle/>
          <a:p>
            <a:pPr>
              <a:lnSpc>
                <a:spcPct val="100000"/>
              </a:lnSpc>
            </a:pPr>
            <a:r>
              <a:rPr lang="de-AT" sz="2400" dirty="0"/>
              <a:t>Durch verschiedene Lebensphasen und Alter verändern sich Leistungsfähigkeit und Bedürfnisse von Arbeitskräften</a:t>
            </a:r>
          </a:p>
        </p:txBody>
      </p:sp>
      <p:sp>
        <p:nvSpPr>
          <p:cNvPr id="4" name="Fußzeilenplatzhalter 3">
            <a:extLst>
              <a:ext uri="{FF2B5EF4-FFF2-40B4-BE49-F238E27FC236}">
                <a16:creationId xmlns:a16="http://schemas.microsoft.com/office/drawing/2014/main" id="{063BB00D-086A-92D9-B203-99EAB163ACBA}"/>
              </a:ext>
            </a:extLst>
          </p:cNvPr>
          <p:cNvSpPr>
            <a:spLocks noGrp="1"/>
          </p:cNvSpPr>
          <p:nvPr>
            <p:ph type="ftr" sz="quarter" idx="11"/>
          </p:nvPr>
        </p:nvSpPr>
        <p:spPr/>
        <p:txBody>
          <a:bodyPr/>
          <a:lstStyle/>
          <a:p>
            <a:r>
              <a:rPr lang="de-DE"/>
              <a:t>Demografieberatung Digi+</a:t>
            </a:r>
            <a:endParaRPr lang="de-AT" dirty="0"/>
          </a:p>
        </p:txBody>
      </p:sp>
      <p:sp>
        <p:nvSpPr>
          <p:cNvPr id="5" name="Foliennummernplatzhalter 4">
            <a:extLst>
              <a:ext uri="{FF2B5EF4-FFF2-40B4-BE49-F238E27FC236}">
                <a16:creationId xmlns:a16="http://schemas.microsoft.com/office/drawing/2014/main" id="{C296F736-E638-6E58-5177-4344CB170579}"/>
              </a:ext>
            </a:extLst>
          </p:cNvPr>
          <p:cNvSpPr>
            <a:spLocks noGrp="1"/>
          </p:cNvSpPr>
          <p:nvPr>
            <p:ph type="sldNum" sz="quarter" idx="12"/>
          </p:nvPr>
        </p:nvSpPr>
        <p:spPr/>
        <p:txBody>
          <a:bodyPr/>
          <a:lstStyle/>
          <a:p>
            <a:fld id="{5355FB0E-4B63-47FD-937C-4B994ACB8B58}" type="slidenum">
              <a:rPr lang="de-AT" smtClean="0"/>
              <a:t>2</a:t>
            </a:fld>
            <a:endParaRPr lang="de-AT"/>
          </a:p>
        </p:txBody>
      </p:sp>
      <p:sp>
        <p:nvSpPr>
          <p:cNvPr id="7" name="Inhaltsplatzhalter 6">
            <a:extLst>
              <a:ext uri="{FF2B5EF4-FFF2-40B4-BE49-F238E27FC236}">
                <a16:creationId xmlns:a16="http://schemas.microsoft.com/office/drawing/2014/main" id="{E15563D6-E2A4-1F96-A6CC-9C0D2CCC7483}"/>
              </a:ext>
            </a:extLst>
          </p:cNvPr>
          <p:cNvSpPr>
            <a:spLocks noGrp="1"/>
          </p:cNvSpPr>
          <p:nvPr>
            <p:ph idx="14"/>
          </p:nvPr>
        </p:nvSpPr>
        <p:spPr>
          <a:xfrm>
            <a:off x="5588976" y="4773477"/>
            <a:ext cx="6043245" cy="1313794"/>
          </a:xfrm>
        </p:spPr>
        <p:txBody>
          <a:bodyPr>
            <a:normAutofit fontScale="85000" lnSpcReduction="20000"/>
          </a:bodyPr>
          <a:lstStyle/>
          <a:p>
            <a:pPr algn="ctr">
              <a:lnSpc>
                <a:spcPct val="110000"/>
              </a:lnSpc>
            </a:pPr>
            <a:r>
              <a:rPr lang="de-AT" dirty="0">
                <a:solidFill>
                  <a:schemeClr val="accent3"/>
                </a:solidFill>
              </a:rPr>
              <a:t>Zentrale Fragestellung:</a:t>
            </a:r>
          </a:p>
          <a:p>
            <a:pPr algn="ctr">
              <a:lnSpc>
                <a:spcPct val="110000"/>
              </a:lnSpc>
            </a:pPr>
            <a:r>
              <a:rPr lang="de-AT" dirty="0">
                <a:solidFill>
                  <a:schemeClr val="accent3"/>
                </a:solidFill>
              </a:rPr>
              <a:t>Passt Leistungsprofil des Menschen auf Anforderungsprofil am Arbeitsplatz?</a:t>
            </a:r>
          </a:p>
        </p:txBody>
      </p:sp>
      <p:sp>
        <p:nvSpPr>
          <p:cNvPr id="18" name="Pfeil: nach unten 17">
            <a:extLst>
              <a:ext uri="{FF2B5EF4-FFF2-40B4-BE49-F238E27FC236}">
                <a16:creationId xmlns:a16="http://schemas.microsoft.com/office/drawing/2014/main" id="{334044BE-AF0D-6246-2E54-2D297798CC77}"/>
              </a:ext>
            </a:extLst>
          </p:cNvPr>
          <p:cNvSpPr/>
          <p:nvPr/>
        </p:nvSpPr>
        <p:spPr>
          <a:xfrm>
            <a:off x="7903779" y="3176776"/>
            <a:ext cx="1166648" cy="1313794"/>
          </a:xfrm>
          <a:prstGeom prst="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de-DE" sz="4400" dirty="0">
                <a:latin typeface="+mj-lt"/>
              </a:rPr>
              <a:t>?</a:t>
            </a:r>
          </a:p>
        </p:txBody>
      </p:sp>
    </p:spTree>
    <p:extLst>
      <p:ext uri="{BB962C8B-B14F-4D97-AF65-F5344CB8AC3E}">
        <p14:creationId xmlns:p14="http://schemas.microsoft.com/office/powerpoint/2010/main" val="3898757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4CB3BC-5F2D-9ABF-7BDE-BD2CC4182605}"/>
              </a:ext>
            </a:extLst>
          </p:cNvPr>
          <p:cNvSpPr>
            <a:spLocks noGrp="1"/>
          </p:cNvSpPr>
          <p:nvPr>
            <p:ph type="title"/>
          </p:nvPr>
        </p:nvSpPr>
        <p:spPr/>
        <p:txBody>
          <a:bodyPr/>
          <a:lstStyle/>
          <a:p>
            <a:r>
              <a:rPr lang="de-DE" dirty="0"/>
              <a:t>Drei Ansätze zur Neugestaltung</a:t>
            </a:r>
          </a:p>
        </p:txBody>
      </p:sp>
      <p:sp>
        <p:nvSpPr>
          <p:cNvPr id="3" name="Inhaltsplatzhalter 2">
            <a:extLst>
              <a:ext uri="{FF2B5EF4-FFF2-40B4-BE49-F238E27FC236}">
                <a16:creationId xmlns:a16="http://schemas.microsoft.com/office/drawing/2014/main" id="{92EB7589-72D5-5BD9-F29D-EF00815D5677}"/>
              </a:ext>
            </a:extLst>
          </p:cNvPr>
          <p:cNvSpPr>
            <a:spLocks noGrp="1"/>
          </p:cNvSpPr>
          <p:nvPr>
            <p:ph idx="1"/>
          </p:nvPr>
        </p:nvSpPr>
        <p:spPr>
          <a:xfrm>
            <a:off x="838200" y="1825625"/>
            <a:ext cx="10515600" cy="1820686"/>
          </a:xfrm>
        </p:spPr>
        <p:txBody>
          <a:bodyPr>
            <a:normAutofit/>
          </a:bodyPr>
          <a:lstStyle/>
          <a:p>
            <a:pPr marL="0" indent="0">
              <a:buNone/>
            </a:pPr>
            <a:r>
              <a:rPr lang="de-DE" sz="2000" dirty="0"/>
              <a:t>Ziel der Alternsgerechten Arbeitsplatzgestaltung:</a:t>
            </a:r>
          </a:p>
          <a:p>
            <a:r>
              <a:rPr lang="de-DE" sz="1800" dirty="0"/>
              <a:t>Arbeitsplätze evaluieren</a:t>
            </a:r>
          </a:p>
          <a:p>
            <a:r>
              <a:rPr lang="de-DE" sz="1800" dirty="0"/>
              <a:t>individuelle Anforderungsprofile neu konfigurieren</a:t>
            </a:r>
          </a:p>
          <a:p>
            <a:r>
              <a:rPr lang="de-DE" sz="1800" dirty="0"/>
              <a:t>Bestehende Möglichkeiten für alternsgerechte Arbeitsplatzgestaltung im Betrieb nutzen</a:t>
            </a:r>
          </a:p>
        </p:txBody>
      </p:sp>
      <p:sp>
        <p:nvSpPr>
          <p:cNvPr id="4" name="Foliennummernplatzhalter 3">
            <a:extLst>
              <a:ext uri="{FF2B5EF4-FFF2-40B4-BE49-F238E27FC236}">
                <a16:creationId xmlns:a16="http://schemas.microsoft.com/office/drawing/2014/main" id="{1A07FC5C-19D0-1C91-8B47-9FD660BFA815}"/>
              </a:ext>
            </a:extLst>
          </p:cNvPr>
          <p:cNvSpPr>
            <a:spLocks noGrp="1"/>
          </p:cNvSpPr>
          <p:nvPr>
            <p:ph type="sldNum" sz="quarter" idx="12"/>
          </p:nvPr>
        </p:nvSpPr>
        <p:spPr/>
        <p:txBody>
          <a:bodyPr/>
          <a:lstStyle/>
          <a:p>
            <a:fld id="{5355FB0E-4B63-47FD-937C-4B994ACB8B58}" type="slidenum">
              <a:rPr lang="de-AT" smtClean="0"/>
              <a:t>3</a:t>
            </a:fld>
            <a:endParaRPr lang="de-AT"/>
          </a:p>
        </p:txBody>
      </p:sp>
      <p:sp>
        <p:nvSpPr>
          <p:cNvPr id="5" name="Fußzeilenplatzhalter 4">
            <a:extLst>
              <a:ext uri="{FF2B5EF4-FFF2-40B4-BE49-F238E27FC236}">
                <a16:creationId xmlns:a16="http://schemas.microsoft.com/office/drawing/2014/main" id="{68443168-45A3-C48D-F5C0-C755F7ADC0CC}"/>
              </a:ext>
            </a:extLst>
          </p:cNvPr>
          <p:cNvSpPr>
            <a:spLocks noGrp="1"/>
          </p:cNvSpPr>
          <p:nvPr>
            <p:ph type="ftr" sz="quarter" idx="11"/>
          </p:nvPr>
        </p:nvSpPr>
        <p:spPr/>
        <p:txBody>
          <a:bodyPr/>
          <a:lstStyle/>
          <a:p>
            <a:r>
              <a:rPr lang="de-DE"/>
              <a:t>Demografieberatung Digi+</a:t>
            </a:r>
            <a:endParaRPr lang="de-AT" dirty="0"/>
          </a:p>
        </p:txBody>
      </p:sp>
      <p:pic>
        <p:nvPicPr>
          <p:cNvPr id="38" name="Grafik 37">
            <a:extLst>
              <a:ext uri="{FF2B5EF4-FFF2-40B4-BE49-F238E27FC236}">
                <a16:creationId xmlns:a16="http://schemas.microsoft.com/office/drawing/2014/main" id="{3828B48F-DEEB-3749-CAC1-7A834C4F3352}"/>
              </a:ext>
            </a:extLst>
          </p:cNvPr>
          <p:cNvPicPr>
            <a:picLocks noChangeAspect="1"/>
          </p:cNvPicPr>
          <p:nvPr/>
        </p:nvPicPr>
        <p:blipFill>
          <a:blip r:embed="rId2"/>
          <a:stretch>
            <a:fillRect/>
          </a:stretch>
        </p:blipFill>
        <p:spPr>
          <a:xfrm>
            <a:off x="1050667" y="3888713"/>
            <a:ext cx="10303133" cy="2225233"/>
          </a:xfrm>
          <a:prstGeom prst="rect">
            <a:avLst/>
          </a:prstGeom>
        </p:spPr>
      </p:pic>
    </p:spTree>
    <p:extLst>
      <p:ext uri="{BB962C8B-B14F-4D97-AF65-F5344CB8AC3E}">
        <p14:creationId xmlns:p14="http://schemas.microsoft.com/office/powerpoint/2010/main" val="604421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descr="Ein Bild, das Person, sitzend, Boden, drinnen enthält.&#10;&#10;Automatisch generierte Beschreibung">
            <a:extLst>
              <a:ext uri="{FF2B5EF4-FFF2-40B4-BE49-F238E27FC236}">
                <a16:creationId xmlns:a16="http://schemas.microsoft.com/office/drawing/2014/main" id="{1F757428-3884-617D-BF5F-CCC3E19F9D55}"/>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7813" b="7813"/>
          <a:stretch>
            <a:fillRect/>
          </a:stretch>
        </p:blipFill>
        <p:spPr/>
      </p:pic>
      <p:sp>
        <p:nvSpPr>
          <p:cNvPr id="3" name="Foliennummernplatzhalter 2">
            <a:extLst>
              <a:ext uri="{FF2B5EF4-FFF2-40B4-BE49-F238E27FC236}">
                <a16:creationId xmlns:a16="http://schemas.microsoft.com/office/drawing/2014/main" id="{1E96F9F7-025A-D287-AD50-604FD9DFCAD1}"/>
              </a:ext>
            </a:extLst>
          </p:cNvPr>
          <p:cNvSpPr>
            <a:spLocks noGrp="1"/>
          </p:cNvSpPr>
          <p:nvPr>
            <p:ph type="sldNum" sz="quarter" idx="12"/>
          </p:nvPr>
        </p:nvSpPr>
        <p:spPr/>
        <p:txBody>
          <a:bodyPr/>
          <a:lstStyle/>
          <a:p>
            <a:fld id="{5355FB0E-4B63-47FD-937C-4B994ACB8B58}" type="slidenum">
              <a:rPr lang="de-AT" smtClean="0">
                <a:solidFill>
                  <a:schemeClr val="bg1"/>
                </a:solidFill>
              </a:rPr>
              <a:t>4</a:t>
            </a:fld>
            <a:endParaRPr lang="de-AT" dirty="0">
              <a:solidFill>
                <a:schemeClr val="bg1"/>
              </a:solidFill>
            </a:endParaRPr>
          </a:p>
        </p:txBody>
      </p:sp>
      <p:sp>
        <p:nvSpPr>
          <p:cNvPr id="4" name="Titel 3">
            <a:extLst>
              <a:ext uri="{FF2B5EF4-FFF2-40B4-BE49-F238E27FC236}">
                <a16:creationId xmlns:a16="http://schemas.microsoft.com/office/drawing/2014/main" id="{AD5CA6FE-D0C8-2FA6-D5CE-A13060D2AB16}"/>
              </a:ext>
            </a:extLst>
          </p:cNvPr>
          <p:cNvSpPr>
            <a:spLocks noGrp="1"/>
          </p:cNvSpPr>
          <p:nvPr>
            <p:ph type="title"/>
          </p:nvPr>
        </p:nvSpPr>
        <p:spPr>
          <a:xfrm>
            <a:off x="1806968" y="2800928"/>
            <a:ext cx="8578064" cy="3736250"/>
          </a:xfrm>
          <a:prstGeom prst="roundRect">
            <a:avLst>
              <a:gd name="adj" fmla="val 50000"/>
            </a:avLst>
          </a:prstGeom>
          <a:solidFill>
            <a:schemeClr val="bg1">
              <a:alpha val="80000"/>
            </a:schemeClr>
          </a:solidFill>
        </p:spPr>
        <p:txBody>
          <a:bodyPr anchor="t">
            <a:normAutofit/>
          </a:bodyPr>
          <a:lstStyle/>
          <a:p>
            <a:r>
              <a:rPr lang="de-DE" sz="3600" dirty="0">
                <a:solidFill>
                  <a:schemeClr val="accent1"/>
                </a:solidFill>
              </a:rPr>
              <a:t>Job Rotation</a:t>
            </a:r>
            <a:endParaRPr lang="de-AT" sz="3600" dirty="0">
              <a:solidFill>
                <a:schemeClr val="accent1"/>
              </a:solidFill>
            </a:endParaRPr>
          </a:p>
        </p:txBody>
      </p:sp>
      <p:sp>
        <p:nvSpPr>
          <p:cNvPr id="6" name="Fußzeilenplatzhalter 5">
            <a:extLst>
              <a:ext uri="{FF2B5EF4-FFF2-40B4-BE49-F238E27FC236}">
                <a16:creationId xmlns:a16="http://schemas.microsoft.com/office/drawing/2014/main" id="{450D30ED-695D-D04C-7DDA-CBB847C1B00C}"/>
              </a:ext>
            </a:extLst>
          </p:cNvPr>
          <p:cNvSpPr>
            <a:spLocks noGrp="1"/>
          </p:cNvSpPr>
          <p:nvPr>
            <p:ph type="ftr" sz="quarter" idx="11"/>
          </p:nvPr>
        </p:nvSpPr>
        <p:spPr/>
        <p:txBody>
          <a:bodyPr/>
          <a:lstStyle/>
          <a:p>
            <a:r>
              <a:rPr lang="de-DE">
                <a:solidFill>
                  <a:schemeClr val="bg1"/>
                </a:solidFill>
              </a:rPr>
              <a:t>Demografieberatung Digi+</a:t>
            </a:r>
            <a:endParaRPr lang="de-AT" dirty="0">
              <a:solidFill>
                <a:schemeClr val="bg1"/>
              </a:solidFill>
            </a:endParaRPr>
          </a:p>
        </p:txBody>
      </p:sp>
      <p:pic>
        <p:nvPicPr>
          <p:cNvPr id="10" name="Grafik 9" descr="Ein Bild, das Text enthält.&#10;&#10;Automatisch generierte Beschreibung">
            <a:extLst>
              <a:ext uri="{FF2B5EF4-FFF2-40B4-BE49-F238E27FC236}">
                <a16:creationId xmlns:a16="http://schemas.microsoft.com/office/drawing/2014/main" id="{240AE1B0-D763-0994-9F07-5A41D7BB696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9467586" y="320822"/>
            <a:ext cx="2304630" cy="540000"/>
          </a:xfrm>
          <a:prstGeom prst="rect">
            <a:avLst/>
          </a:prstGeom>
        </p:spPr>
      </p:pic>
      <p:grpSp>
        <p:nvGrpSpPr>
          <p:cNvPr id="2" name="Gruppieren 1">
            <a:extLst>
              <a:ext uri="{FF2B5EF4-FFF2-40B4-BE49-F238E27FC236}">
                <a16:creationId xmlns:a16="http://schemas.microsoft.com/office/drawing/2014/main" id="{1986E9A9-72DB-BD2D-5E07-07E1F31A497B}"/>
              </a:ext>
            </a:extLst>
          </p:cNvPr>
          <p:cNvGrpSpPr/>
          <p:nvPr/>
        </p:nvGrpSpPr>
        <p:grpSpPr>
          <a:xfrm>
            <a:off x="4593771" y="4231880"/>
            <a:ext cx="3004457" cy="1940172"/>
            <a:chOff x="1966127" y="263833"/>
            <a:chExt cx="1194039" cy="782357"/>
          </a:xfrm>
        </p:grpSpPr>
        <p:sp>
          <p:nvSpPr>
            <p:cNvPr id="5" name="Bogen 4">
              <a:extLst>
                <a:ext uri="{FF2B5EF4-FFF2-40B4-BE49-F238E27FC236}">
                  <a16:creationId xmlns:a16="http://schemas.microsoft.com/office/drawing/2014/main" id="{5E0389BA-B9DF-9B20-20AE-07A242D7F746}"/>
                </a:ext>
              </a:extLst>
            </p:cNvPr>
            <p:cNvSpPr/>
            <p:nvPr/>
          </p:nvSpPr>
          <p:spPr>
            <a:xfrm>
              <a:off x="2384754" y="343814"/>
              <a:ext cx="574243" cy="369417"/>
            </a:xfrm>
            <a:prstGeom prst="arc">
              <a:avLst/>
            </a:prstGeom>
            <a:ln>
              <a:tailEnd type="triangle"/>
            </a:ln>
          </p:spPr>
          <p:style>
            <a:lnRef idx="1">
              <a:schemeClr val="dk1"/>
            </a:lnRef>
            <a:fillRef idx="0">
              <a:schemeClr val="dk1"/>
            </a:fillRef>
            <a:effectRef idx="0">
              <a:schemeClr val="dk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7" name="Bogen 6">
              <a:extLst>
                <a:ext uri="{FF2B5EF4-FFF2-40B4-BE49-F238E27FC236}">
                  <a16:creationId xmlns:a16="http://schemas.microsoft.com/office/drawing/2014/main" id="{7F000D0C-B38B-61A0-624E-7C956FEAF729}"/>
                </a:ext>
              </a:extLst>
            </p:cNvPr>
            <p:cNvSpPr/>
            <p:nvPr/>
          </p:nvSpPr>
          <p:spPr>
            <a:xfrm rot="5400000">
              <a:off x="2509891" y="464669"/>
              <a:ext cx="574040" cy="368935"/>
            </a:xfrm>
            <a:prstGeom prst="arc">
              <a:avLst/>
            </a:prstGeom>
            <a:ln>
              <a:tailEnd type="triangle"/>
            </a:ln>
          </p:spPr>
          <p:style>
            <a:lnRef idx="1">
              <a:schemeClr val="dk1"/>
            </a:lnRef>
            <a:fillRef idx="0">
              <a:schemeClr val="dk1"/>
            </a:fillRef>
            <a:effectRef idx="0">
              <a:schemeClr val="dk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9" name="Bogen 8">
              <a:extLst>
                <a:ext uri="{FF2B5EF4-FFF2-40B4-BE49-F238E27FC236}">
                  <a16:creationId xmlns:a16="http://schemas.microsoft.com/office/drawing/2014/main" id="{1819056C-512B-60A4-1A24-A22E199175A9}"/>
                </a:ext>
              </a:extLst>
            </p:cNvPr>
            <p:cNvSpPr/>
            <p:nvPr/>
          </p:nvSpPr>
          <p:spPr>
            <a:xfrm rot="10800000">
              <a:off x="2165619" y="604303"/>
              <a:ext cx="574040" cy="368300"/>
            </a:xfrm>
            <a:prstGeom prst="arc">
              <a:avLst/>
            </a:prstGeom>
            <a:ln>
              <a:tailEnd type="triangle"/>
            </a:ln>
          </p:spPr>
          <p:style>
            <a:lnRef idx="1">
              <a:schemeClr val="dk1"/>
            </a:lnRef>
            <a:fillRef idx="0">
              <a:schemeClr val="dk1"/>
            </a:fillRef>
            <a:effectRef idx="0">
              <a:schemeClr val="dk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1" name="Bogen 10">
              <a:extLst>
                <a:ext uri="{FF2B5EF4-FFF2-40B4-BE49-F238E27FC236}">
                  <a16:creationId xmlns:a16="http://schemas.microsoft.com/office/drawing/2014/main" id="{A0E6F34D-B2EE-9EBF-5D2A-276AA7836608}"/>
                </a:ext>
              </a:extLst>
            </p:cNvPr>
            <p:cNvSpPr/>
            <p:nvPr/>
          </p:nvSpPr>
          <p:spPr>
            <a:xfrm rot="16200000">
              <a:off x="2050672" y="465292"/>
              <a:ext cx="574040" cy="367665"/>
            </a:xfrm>
            <a:prstGeom prst="arc">
              <a:avLst/>
            </a:prstGeom>
            <a:ln>
              <a:tailEnd type="triangle"/>
            </a:ln>
          </p:spPr>
          <p:style>
            <a:lnRef idx="1">
              <a:schemeClr val="dk1"/>
            </a:lnRef>
            <a:fillRef idx="0">
              <a:schemeClr val="dk1"/>
            </a:fillRef>
            <a:effectRef idx="0">
              <a:schemeClr val="dk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DE"/>
            </a:p>
          </p:txBody>
        </p:sp>
        <p:sp>
          <p:nvSpPr>
            <p:cNvPr id="12" name="Rechteck 11">
              <a:extLst>
                <a:ext uri="{FF2B5EF4-FFF2-40B4-BE49-F238E27FC236}">
                  <a16:creationId xmlns:a16="http://schemas.microsoft.com/office/drawing/2014/main" id="{08D46C7E-FF85-B9E1-0689-63871E78B33B}"/>
                </a:ext>
              </a:extLst>
            </p:cNvPr>
            <p:cNvSpPr/>
            <p:nvPr/>
          </p:nvSpPr>
          <p:spPr bwMode="gray">
            <a:xfrm>
              <a:off x="2365500" y="263833"/>
              <a:ext cx="391685" cy="22796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endParaRPr lang="de-DE"/>
            </a:p>
          </p:txBody>
        </p:sp>
        <p:sp>
          <p:nvSpPr>
            <p:cNvPr id="13" name="Rechteck 12">
              <a:extLst>
                <a:ext uri="{FF2B5EF4-FFF2-40B4-BE49-F238E27FC236}">
                  <a16:creationId xmlns:a16="http://schemas.microsoft.com/office/drawing/2014/main" id="{ADF8B985-5A41-F3B3-16D9-D23141B7A631}"/>
                </a:ext>
              </a:extLst>
            </p:cNvPr>
            <p:cNvSpPr/>
            <p:nvPr/>
          </p:nvSpPr>
          <p:spPr bwMode="gray">
            <a:xfrm>
              <a:off x="2769006" y="539886"/>
              <a:ext cx="391160" cy="22733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endParaRPr lang="de-DE"/>
            </a:p>
          </p:txBody>
        </p:sp>
        <p:sp>
          <p:nvSpPr>
            <p:cNvPr id="14" name="Rechteck 13">
              <a:extLst>
                <a:ext uri="{FF2B5EF4-FFF2-40B4-BE49-F238E27FC236}">
                  <a16:creationId xmlns:a16="http://schemas.microsoft.com/office/drawing/2014/main" id="{97B9B14C-4967-05C6-132C-8A2FA91C5858}"/>
                </a:ext>
              </a:extLst>
            </p:cNvPr>
            <p:cNvSpPr/>
            <p:nvPr/>
          </p:nvSpPr>
          <p:spPr bwMode="gray">
            <a:xfrm>
              <a:off x="2380655" y="818860"/>
              <a:ext cx="391160" cy="22733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endParaRPr lang="de-DE"/>
            </a:p>
          </p:txBody>
        </p:sp>
        <p:sp>
          <p:nvSpPr>
            <p:cNvPr id="15" name="Rechteck 14">
              <a:extLst>
                <a:ext uri="{FF2B5EF4-FFF2-40B4-BE49-F238E27FC236}">
                  <a16:creationId xmlns:a16="http://schemas.microsoft.com/office/drawing/2014/main" id="{2A468E9F-1AC2-572E-FB45-2267448DC5A6}"/>
                </a:ext>
              </a:extLst>
            </p:cNvPr>
            <p:cNvSpPr/>
            <p:nvPr/>
          </p:nvSpPr>
          <p:spPr bwMode="gray">
            <a:xfrm>
              <a:off x="1966127" y="539891"/>
              <a:ext cx="391160" cy="22733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endParaRPr lang="de-DE"/>
            </a:p>
          </p:txBody>
        </p:sp>
      </p:grpSp>
    </p:spTree>
    <p:extLst>
      <p:ext uri="{BB962C8B-B14F-4D97-AF65-F5344CB8AC3E}">
        <p14:creationId xmlns:p14="http://schemas.microsoft.com/office/powerpoint/2010/main" val="3451295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C0BA238A-A236-5612-C8AD-33132171DA95}"/>
              </a:ext>
            </a:extLst>
          </p:cNvPr>
          <p:cNvSpPr>
            <a:spLocks noGrp="1"/>
          </p:cNvSpPr>
          <p:nvPr>
            <p:ph type="sldNum" sz="quarter" idx="12"/>
          </p:nvPr>
        </p:nvSpPr>
        <p:spPr/>
        <p:txBody>
          <a:bodyPr/>
          <a:lstStyle/>
          <a:p>
            <a:fld id="{5355FB0E-4B63-47FD-937C-4B994ACB8B58}" type="slidenum">
              <a:rPr lang="de-AT" smtClean="0"/>
              <a:t>5</a:t>
            </a:fld>
            <a:endParaRPr lang="de-AT"/>
          </a:p>
        </p:txBody>
      </p:sp>
      <p:sp>
        <p:nvSpPr>
          <p:cNvPr id="3" name="Fußzeilenplatzhalter 2">
            <a:extLst>
              <a:ext uri="{FF2B5EF4-FFF2-40B4-BE49-F238E27FC236}">
                <a16:creationId xmlns:a16="http://schemas.microsoft.com/office/drawing/2014/main" id="{68A48DBC-1CFD-4B41-EED6-2620F0D5A582}"/>
              </a:ext>
            </a:extLst>
          </p:cNvPr>
          <p:cNvSpPr>
            <a:spLocks noGrp="1"/>
          </p:cNvSpPr>
          <p:nvPr>
            <p:ph type="ftr" sz="quarter" idx="11"/>
          </p:nvPr>
        </p:nvSpPr>
        <p:spPr/>
        <p:txBody>
          <a:bodyPr/>
          <a:lstStyle/>
          <a:p>
            <a:r>
              <a:rPr lang="de-DE"/>
              <a:t>Demografieberatung Digi+</a:t>
            </a:r>
            <a:endParaRPr lang="de-AT" dirty="0"/>
          </a:p>
        </p:txBody>
      </p:sp>
      <p:sp>
        <p:nvSpPr>
          <p:cNvPr id="4" name="Title 1">
            <a:extLst>
              <a:ext uri="{FF2B5EF4-FFF2-40B4-BE49-F238E27FC236}">
                <a16:creationId xmlns:a16="http://schemas.microsoft.com/office/drawing/2014/main" id="{6A3DBE25-538B-2738-D1DD-8A9BD8104750}"/>
              </a:ext>
            </a:extLst>
          </p:cNvPr>
          <p:cNvSpPr txBox="1">
            <a:spLocks/>
          </p:cNvSpPr>
          <p:nvPr/>
        </p:nvSpPr>
        <p:spPr>
          <a:xfrm>
            <a:off x="618601" y="511622"/>
            <a:ext cx="7886700" cy="578802"/>
          </a:xfrm>
          <a:prstGeom prst="rect">
            <a:avLst/>
          </a:prstGeom>
        </p:spPr>
        <p:txBody>
          <a:bodyPr/>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r>
              <a:rPr lang="en-GB" dirty="0"/>
              <a:t>Job Rotation – </a:t>
            </a:r>
            <a:r>
              <a:rPr lang="en-GB" dirty="0" err="1"/>
              <a:t>Ziele</a:t>
            </a:r>
            <a:r>
              <a:rPr lang="en-GB" dirty="0"/>
              <a:t> &amp; </a:t>
            </a:r>
            <a:r>
              <a:rPr lang="en-GB" dirty="0" err="1"/>
              <a:t>Nutzen</a:t>
            </a:r>
            <a:r>
              <a:rPr lang="en-GB" dirty="0"/>
              <a:t> </a:t>
            </a:r>
          </a:p>
        </p:txBody>
      </p:sp>
      <p:sp>
        <p:nvSpPr>
          <p:cNvPr id="23" name="Rectangle 4">
            <a:extLst>
              <a:ext uri="{FF2B5EF4-FFF2-40B4-BE49-F238E27FC236}">
                <a16:creationId xmlns:a16="http://schemas.microsoft.com/office/drawing/2014/main" id="{36F7EF7E-CB96-7FDC-4A6E-221C2C1F9CE0}"/>
              </a:ext>
            </a:extLst>
          </p:cNvPr>
          <p:cNvSpPr/>
          <p:nvPr/>
        </p:nvSpPr>
        <p:spPr bwMode="gray">
          <a:xfrm>
            <a:off x="940095" y="1423611"/>
            <a:ext cx="8505000" cy="40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825" dirty="0">
              <a:solidFill>
                <a:schemeClr val="bg1"/>
              </a:solidFill>
            </a:endParaRPr>
          </a:p>
        </p:txBody>
      </p:sp>
      <p:sp>
        <p:nvSpPr>
          <p:cNvPr id="24" name="Rectangle 5">
            <a:extLst>
              <a:ext uri="{FF2B5EF4-FFF2-40B4-BE49-F238E27FC236}">
                <a16:creationId xmlns:a16="http://schemas.microsoft.com/office/drawing/2014/main" id="{A78DD944-0F50-022D-A869-5C03FCF43261}"/>
              </a:ext>
            </a:extLst>
          </p:cNvPr>
          <p:cNvSpPr/>
          <p:nvPr/>
        </p:nvSpPr>
        <p:spPr>
          <a:xfrm>
            <a:off x="1389406" y="1634369"/>
            <a:ext cx="10045618" cy="1815882"/>
          </a:xfrm>
          <a:prstGeom prst="rect">
            <a:avLst/>
          </a:prstGeom>
        </p:spPr>
        <p:txBody>
          <a:bodyPr wrap="square">
            <a:spAutoFit/>
          </a:bodyPr>
          <a:lstStyle/>
          <a:p>
            <a:r>
              <a:rPr lang="de-AT" sz="1600" b="1" dirty="0">
                <a:solidFill>
                  <a:schemeClr val="accent1"/>
                </a:solidFill>
              </a:rPr>
              <a:t>Was versteht man unter Job Rotation?</a:t>
            </a:r>
          </a:p>
          <a:p>
            <a:endParaRPr lang="de-AT" sz="1600" dirty="0"/>
          </a:p>
          <a:p>
            <a:r>
              <a:rPr lang="de-AT" sz="1600" dirty="0"/>
              <a:t>Die Job Rotation ermöglicht einen </a:t>
            </a:r>
            <a:r>
              <a:rPr lang="de-AT" sz="1600" dirty="0">
                <a:solidFill>
                  <a:schemeClr val="accent1"/>
                </a:solidFill>
              </a:rPr>
              <a:t>zeitlich befristeten Arbeitsplatzwechsel </a:t>
            </a:r>
            <a:r>
              <a:rPr lang="de-AT" sz="1600" dirty="0"/>
              <a:t>zur Förderung des lebenslangen Lernens. Mitarbeitenden wird die Möglichkeit gegeben, einen anderen Arbeitsplatz im Unternehmen kennenzulernen. In Arbeitsbereichen, die geprägt sind von eher wiederholenden Tätigkeiten mit einseitigen Belastungen können Rotationen geeignet sein, einseitige körperliche Beanspruchungen zu vermeiden und Lernanregungen zu bieten. </a:t>
            </a:r>
          </a:p>
        </p:txBody>
      </p:sp>
      <p:sp>
        <p:nvSpPr>
          <p:cNvPr id="25" name="Freeform 940">
            <a:extLst>
              <a:ext uri="{FF2B5EF4-FFF2-40B4-BE49-F238E27FC236}">
                <a16:creationId xmlns:a16="http://schemas.microsoft.com/office/drawing/2014/main" id="{BF98F862-B48A-3D4A-09A3-CC034118EFE9}"/>
              </a:ext>
            </a:extLst>
          </p:cNvPr>
          <p:cNvSpPr>
            <a:spLocks noChangeAspect="1" noEditPoints="1"/>
          </p:cNvSpPr>
          <p:nvPr/>
        </p:nvSpPr>
        <p:spPr bwMode="gray">
          <a:xfrm>
            <a:off x="5548935" y="3727892"/>
            <a:ext cx="351000" cy="351000"/>
          </a:xfrm>
          <a:custGeom>
            <a:avLst/>
            <a:gdLst>
              <a:gd name="T0" fmla="*/ 361 w 512"/>
              <a:gd name="T1" fmla="*/ 188 h 512"/>
              <a:gd name="T2" fmla="*/ 391 w 512"/>
              <a:gd name="T3" fmla="*/ 309 h 512"/>
              <a:gd name="T4" fmla="*/ 324 w 512"/>
              <a:gd name="T5" fmla="*/ 309 h 512"/>
              <a:gd name="T6" fmla="*/ 361 w 512"/>
              <a:gd name="T7" fmla="*/ 188 h 512"/>
              <a:gd name="T8" fmla="*/ 121 w 512"/>
              <a:gd name="T9" fmla="*/ 309 h 512"/>
              <a:gd name="T10" fmla="*/ 189 w 512"/>
              <a:gd name="T11" fmla="*/ 309 h 512"/>
              <a:gd name="T12" fmla="*/ 159 w 512"/>
              <a:gd name="T13" fmla="*/ 188 h 512"/>
              <a:gd name="T14" fmla="*/ 121 w 512"/>
              <a:gd name="T15" fmla="*/ 309 h 512"/>
              <a:gd name="T16" fmla="*/ 512 w 512"/>
              <a:gd name="T17" fmla="*/ 256 h 512"/>
              <a:gd name="T18" fmla="*/ 256 w 512"/>
              <a:gd name="T19" fmla="*/ 512 h 512"/>
              <a:gd name="T20" fmla="*/ 0 w 512"/>
              <a:gd name="T21" fmla="*/ 256 h 512"/>
              <a:gd name="T22" fmla="*/ 256 w 512"/>
              <a:gd name="T23" fmla="*/ 0 h 512"/>
              <a:gd name="T24" fmla="*/ 512 w 512"/>
              <a:gd name="T25" fmla="*/ 256 h 512"/>
              <a:gd name="T26" fmla="*/ 415 w 512"/>
              <a:gd name="T27" fmla="*/ 317 h 512"/>
              <a:gd name="T28" fmla="*/ 373 w 512"/>
              <a:gd name="T29" fmla="*/ 146 h 512"/>
              <a:gd name="T30" fmla="*/ 372 w 512"/>
              <a:gd name="T31" fmla="*/ 146 h 512"/>
              <a:gd name="T32" fmla="*/ 372 w 512"/>
              <a:gd name="T33" fmla="*/ 144 h 512"/>
              <a:gd name="T34" fmla="*/ 370 w 512"/>
              <a:gd name="T35" fmla="*/ 142 h 512"/>
              <a:gd name="T36" fmla="*/ 369 w 512"/>
              <a:gd name="T37" fmla="*/ 141 h 512"/>
              <a:gd name="T38" fmla="*/ 367 w 512"/>
              <a:gd name="T39" fmla="*/ 140 h 512"/>
              <a:gd name="T40" fmla="*/ 366 w 512"/>
              <a:gd name="T41" fmla="*/ 139 h 512"/>
              <a:gd name="T42" fmla="*/ 363 w 512"/>
              <a:gd name="T43" fmla="*/ 138 h 512"/>
              <a:gd name="T44" fmla="*/ 362 w 512"/>
              <a:gd name="T45" fmla="*/ 138 h 512"/>
              <a:gd name="T46" fmla="*/ 362 w 512"/>
              <a:gd name="T47" fmla="*/ 138 h 512"/>
              <a:gd name="T48" fmla="*/ 266 w 512"/>
              <a:gd name="T49" fmla="*/ 138 h 512"/>
              <a:gd name="T50" fmla="*/ 266 w 512"/>
              <a:gd name="T51" fmla="*/ 106 h 512"/>
              <a:gd name="T52" fmla="*/ 256 w 512"/>
              <a:gd name="T53" fmla="*/ 96 h 512"/>
              <a:gd name="T54" fmla="*/ 245 w 512"/>
              <a:gd name="T55" fmla="*/ 106 h 512"/>
              <a:gd name="T56" fmla="*/ 245 w 512"/>
              <a:gd name="T57" fmla="*/ 138 h 512"/>
              <a:gd name="T58" fmla="*/ 160 w 512"/>
              <a:gd name="T59" fmla="*/ 138 h 512"/>
              <a:gd name="T60" fmla="*/ 159 w 512"/>
              <a:gd name="T61" fmla="*/ 138 h 512"/>
              <a:gd name="T62" fmla="*/ 156 w 512"/>
              <a:gd name="T63" fmla="*/ 139 h 512"/>
              <a:gd name="T64" fmla="*/ 155 w 512"/>
              <a:gd name="T65" fmla="*/ 140 h 512"/>
              <a:gd name="T66" fmla="*/ 153 w 512"/>
              <a:gd name="T67" fmla="*/ 141 h 512"/>
              <a:gd name="T68" fmla="*/ 152 w 512"/>
              <a:gd name="T69" fmla="*/ 142 h 512"/>
              <a:gd name="T70" fmla="*/ 150 w 512"/>
              <a:gd name="T71" fmla="*/ 144 h 512"/>
              <a:gd name="T72" fmla="*/ 150 w 512"/>
              <a:gd name="T73" fmla="*/ 145 h 512"/>
              <a:gd name="T74" fmla="*/ 149 w 512"/>
              <a:gd name="T75" fmla="*/ 146 h 512"/>
              <a:gd name="T76" fmla="*/ 96 w 512"/>
              <a:gd name="T77" fmla="*/ 316 h 512"/>
              <a:gd name="T78" fmla="*/ 98 w 512"/>
              <a:gd name="T79" fmla="*/ 326 h 512"/>
              <a:gd name="T80" fmla="*/ 106 w 512"/>
              <a:gd name="T81" fmla="*/ 330 h 512"/>
              <a:gd name="T82" fmla="*/ 202 w 512"/>
              <a:gd name="T83" fmla="*/ 330 h 512"/>
              <a:gd name="T84" fmla="*/ 211 w 512"/>
              <a:gd name="T85" fmla="*/ 326 h 512"/>
              <a:gd name="T86" fmla="*/ 213 w 512"/>
              <a:gd name="T87" fmla="*/ 317 h 512"/>
              <a:gd name="T88" fmla="*/ 173 w 512"/>
              <a:gd name="T89" fmla="*/ 160 h 512"/>
              <a:gd name="T90" fmla="*/ 245 w 512"/>
              <a:gd name="T91" fmla="*/ 160 h 512"/>
              <a:gd name="T92" fmla="*/ 245 w 512"/>
              <a:gd name="T93" fmla="*/ 394 h 512"/>
              <a:gd name="T94" fmla="*/ 192 w 512"/>
              <a:gd name="T95" fmla="*/ 394 h 512"/>
              <a:gd name="T96" fmla="*/ 181 w 512"/>
              <a:gd name="T97" fmla="*/ 405 h 512"/>
              <a:gd name="T98" fmla="*/ 192 w 512"/>
              <a:gd name="T99" fmla="*/ 416 h 512"/>
              <a:gd name="T100" fmla="*/ 320 w 512"/>
              <a:gd name="T101" fmla="*/ 416 h 512"/>
              <a:gd name="T102" fmla="*/ 330 w 512"/>
              <a:gd name="T103" fmla="*/ 405 h 512"/>
              <a:gd name="T104" fmla="*/ 320 w 512"/>
              <a:gd name="T105" fmla="*/ 394 h 512"/>
              <a:gd name="T106" fmla="*/ 266 w 512"/>
              <a:gd name="T107" fmla="*/ 394 h 512"/>
              <a:gd name="T108" fmla="*/ 266 w 512"/>
              <a:gd name="T109" fmla="*/ 160 h 512"/>
              <a:gd name="T110" fmla="*/ 348 w 512"/>
              <a:gd name="T111" fmla="*/ 160 h 512"/>
              <a:gd name="T112" fmla="*/ 299 w 512"/>
              <a:gd name="T113" fmla="*/ 316 h 512"/>
              <a:gd name="T114" fmla="*/ 300 w 512"/>
              <a:gd name="T115" fmla="*/ 326 h 512"/>
              <a:gd name="T116" fmla="*/ 309 w 512"/>
              <a:gd name="T117" fmla="*/ 330 h 512"/>
              <a:gd name="T118" fmla="*/ 405 w 512"/>
              <a:gd name="T119" fmla="*/ 330 h 512"/>
              <a:gd name="T120" fmla="*/ 413 w 512"/>
              <a:gd name="T121" fmla="*/ 326 h 512"/>
              <a:gd name="T122" fmla="*/ 415 w 512"/>
              <a:gd name="T123" fmla="*/ 31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2" h="512">
                <a:moveTo>
                  <a:pt x="361" y="188"/>
                </a:moveTo>
                <a:cubicBezTo>
                  <a:pt x="391" y="309"/>
                  <a:pt x="391" y="309"/>
                  <a:pt x="391" y="309"/>
                </a:cubicBezTo>
                <a:cubicBezTo>
                  <a:pt x="324" y="309"/>
                  <a:pt x="324" y="309"/>
                  <a:pt x="324" y="309"/>
                </a:cubicBezTo>
                <a:lnTo>
                  <a:pt x="361" y="188"/>
                </a:lnTo>
                <a:close/>
                <a:moveTo>
                  <a:pt x="121" y="309"/>
                </a:moveTo>
                <a:cubicBezTo>
                  <a:pt x="189" y="309"/>
                  <a:pt x="189" y="309"/>
                  <a:pt x="189" y="309"/>
                </a:cubicBezTo>
                <a:cubicBezTo>
                  <a:pt x="159" y="188"/>
                  <a:pt x="159" y="188"/>
                  <a:pt x="159" y="188"/>
                </a:cubicBezTo>
                <a:lnTo>
                  <a:pt x="121" y="309"/>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5" y="317"/>
                </a:moveTo>
                <a:cubicBezTo>
                  <a:pt x="373" y="146"/>
                  <a:pt x="373" y="146"/>
                  <a:pt x="373" y="146"/>
                </a:cubicBezTo>
                <a:cubicBezTo>
                  <a:pt x="373" y="146"/>
                  <a:pt x="372" y="146"/>
                  <a:pt x="372" y="146"/>
                </a:cubicBezTo>
                <a:cubicBezTo>
                  <a:pt x="372" y="145"/>
                  <a:pt x="372" y="145"/>
                  <a:pt x="372" y="144"/>
                </a:cubicBezTo>
                <a:cubicBezTo>
                  <a:pt x="371" y="143"/>
                  <a:pt x="371" y="143"/>
                  <a:pt x="370" y="142"/>
                </a:cubicBezTo>
                <a:cubicBezTo>
                  <a:pt x="370" y="142"/>
                  <a:pt x="370" y="141"/>
                  <a:pt x="369" y="141"/>
                </a:cubicBezTo>
                <a:cubicBezTo>
                  <a:pt x="369" y="141"/>
                  <a:pt x="368" y="140"/>
                  <a:pt x="367" y="140"/>
                </a:cubicBezTo>
                <a:cubicBezTo>
                  <a:pt x="367" y="139"/>
                  <a:pt x="367" y="139"/>
                  <a:pt x="366" y="139"/>
                </a:cubicBezTo>
                <a:cubicBezTo>
                  <a:pt x="365" y="139"/>
                  <a:pt x="364" y="138"/>
                  <a:pt x="363" y="138"/>
                </a:cubicBezTo>
                <a:cubicBezTo>
                  <a:pt x="363" y="138"/>
                  <a:pt x="363" y="138"/>
                  <a:pt x="362" y="138"/>
                </a:cubicBezTo>
                <a:cubicBezTo>
                  <a:pt x="362" y="138"/>
                  <a:pt x="362" y="138"/>
                  <a:pt x="362" y="138"/>
                </a:cubicBezTo>
                <a:cubicBezTo>
                  <a:pt x="266" y="138"/>
                  <a:pt x="266" y="138"/>
                  <a:pt x="266" y="138"/>
                </a:cubicBezTo>
                <a:cubicBezTo>
                  <a:pt x="266" y="106"/>
                  <a:pt x="266" y="106"/>
                  <a:pt x="266" y="106"/>
                </a:cubicBezTo>
                <a:cubicBezTo>
                  <a:pt x="266" y="100"/>
                  <a:pt x="262" y="96"/>
                  <a:pt x="256" y="96"/>
                </a:cubicBezTo>
                <a:cubicBezTo>
                  <a:pt x="250" y="96"/>
                  <a:pt x="245" y="100"/>
                  <a:pt x="245" y="106"/>
                </a:cubicBezTo>
                <a:cubicBezTo>
                  <a:pt x="245" y="138"/>
                  <a:pt x="245" y="138"/>
                  <a:pt x="245" y="138"/>
                </a:cubicBezTo>
                <a:cubicBezTo>
                  <a:pt x="160" y="138"/>
                  <a:pt x="160" y="138"/>
                  <a:pt x="160" y="138"/>
                </a:cubicBezTo>
                <a:cubicBezTo>
                  <a:pt x="159" y="138"/>
                  <a:pt x="159" y="138"/>
                  <a:pt x="159" y="138"/>
                </a:cubicBezTo>
                <a:cubicBezTo>
                  <a:pt x="158" y="139"/>
                  <a:pt x="157" y="139"/>
                  <a:pt x="156" y="139"/>
                </a:cubicBezTo>
                <a:cubicBezTo>
                  <a:pt x="156" y="139"/>
                  <a:pt x="155" y="139"/>
                  <a:pt x="155" y="140"/>
                </a:cubicBezTo>
                <a:cubicBezTo>
                  <a:pt x="154" y="140"/>
                  <a:pt x="153" y="141"/>
                  <a:pt x="153" y="141"/>
                </a:cubicBezTo>
                <a:cubicBezTo>
                  <a:pt x="152" y="141"/>
                  <a:pt x="152" y="142"/>
                  <a:pt x="152" y="142"/>
                </a:cubicBezTo>
                <a:cubicBezTo>
                  <a:pt x="151" y="143"/>
                  <a:pt x="151" y="143"/>
                  <a:pt x="150" y="144"/>
                </a:cubicBezTo>
                <a:cubicBezTo>
                  <a:pt x="150" y="145"/>
                  <a:pt x="150" y="145"/>
                  <a:pt x="150" y="145"/>
                </a:cubicBezTo>
                <a:cubicBezTo>
                  <a:pt x="150" y="145"/>
                  <a:pt x="150" y="146"/>
                  <a:pt x="149" y="146"/>
                </a:cubicBezTo>
                <a:cubicBezTo>
                  <a:pt x="96" y="316"/>
                  <a:pt x="96" y="316"/>
                  <a:pt x="96" y="316"/>
                </a:cubicBezTo>
                <a:cubicBezTo>
                  <a:pt x="95" y="320"/>
                  <a:pt x="96" y="323"/>
                  <a:pt x="98" y="326"/>
                </a:cubicBezTo>
                <a:cubicBezTo>
                  <a:pt x="100" y="329"/>
                  <a:pt x="103" y="330"/>
                  <a:pt x="106" y="330"/>
                </a:cubicBezTo>
                <a:cubicBezTo>
                  <a:pt x="202" y="330"/>
                  <a:pt x="202" y="330"/>
                  <a:pt x="202" y="330"/>
                </a:cubicBezTo>
                <a:cubicBezTo>
                  <a:pt x="206" y="330"/>
                  <a:pt x="209" y="329"/>
                  <a:pt x="211" y="326"/>
                </a:cubicBezTo>
                <a:cubicBezTo>
                  <a:pt x="213" y="324"/>
                  <a:pt x="213" y="320"/>
                  <a:pt x="213" y="317"/>
                </a:cubicBezTo>
                <a:cubicBezTo>
                  <a:pt x="173" y="160"/>
                  <a:pt x="173" y="160"/>
                  <a:pt x="173" y="160"/>
                </a:cubicBezTo>
                <a:cubicBezTo>
                  <a:pt x="245" y="160"/>
                  <a:pt x="245" y="160"/>
                  <a:pt x="245" y="160"/>
                </a:cubicBezTo>
                <a:cubicBezTo>
                  <a:pt x="245" y="394"/>
                  <a:pt x="245" y="394"/>
                  <a:pt x="245" y="394"/>
                </a:cubicBezTo>
                <a:cubicBezTo>
                  <a:pt x="192" y="394"/>
                  <a:pt x="192" y="394"/>
                  <a:pt x="192" y="394"/>
                </a:cubicBezTo>
                <a:cubicBezTo>
                  <a:pt x="186" y="394"/>
                  <a:pt x="181" y="399"/>
                  <a:pt x="181" y="405"/>
                </a:cubicBezTo>
                <a:cubicBezTo>
                  <a:pt x="181" y="411"/>
                  <a:pt x="186" y="416"/>
                  <a:pt x="192" y="416"/>
                </a:cubicBezTo>
                <a:cubicBezTo>
                  <a:pt x="320" y="416"/>
                  <a:pt x="320" y="416"/>
                  <a:pt x="320" y="416"/>
                </a:cubicBezTo>
                <a:cubicBezTo>
                  <a:pt x="326" y="416"/>
                  <a:pt x="330" y="411"/>
                  <a:pt x="330" y="405"/>
                </a:cubicBezTo>
                <a:cubicBezTo>
                  <a:pt x="330" y="399"/>
                  <a:pt x="326" y="394"/>
                  <a:pt x="320" y="394"/>
                </a:cubicBezTo>
                <a:cubicBezTo>
                  <a:pt x="266" y="394"/>
                  <a:pt x="266" y="394"/>
                  <a:pt x="266" y="394"/>
                </a:cubicBezTo>
                <a:cubicBezTo>
                  <a:pt x="266" y="160"/>
                  <a:pt x="266" y="160"/>
                  <a:pt x="266" y="160"/>
                </a:cubicBezTo>
                <a:cubicBezTo>
                  <a:pt x="348" y="160"/>
                  <a:pt x="348" y="160"/>
                  <a:pt x="348" y="160"/>
                </a:cubicBezTo>
                <a:cubicBezTo>
                  <a:pt x="299" y="316"/>
                  <a:pt x="299" y="316"/>
                  <a:pt x="299" y="316"/>
                </a:cubicBezTo>
                <a:cubicBezTo>
                  <a:pt x="298" y="320"/>
                  <a:pt x="298" y="323"/>
                  <a:pt x="300" y="326"/>
                </a:cubicBezTo>
                <a:cubicBezTo>
                  <a:pt x="302" y="329"/>
                  <a:pt x="306" y="330"/>
                  <a:pt x="309" y="330"/>
                </a:cubicBezTo>
                <a:cubicBezTo>
                  <a:pt x="405" y="330"/>
                  <a:pt x="405" y="330"/>
                  <a:pt x="405" y="330"/>
                </a:cubicBezTo>
                <a:cubicBezTo>
                  <a:pt x="408" y="330"/>
                  <a:pt x="411" y="329"/>
                  <a:pt x="413" y="326"/>
                </a:cubicBezTo>
                <a:cubicBezTo>
                  <a:pt x="415" y="324"/>
                  <a:pt x="416" y="320"/>
                  <a:pt x="415" y="317"/>
                </a:cubicBez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GB" sz="1200"/>
          </a:p>
        </p:txBody>
      </p:sp>
      <p:grpSp>
        <p:nvGrpSpPr>
          <p:cNvPr id="26" name="Group 437">
            <a:extLst>
              <a:ext uri="{FF2B5EF4-FFF2-40B4-BE49-F238E27FC236}">
                <a16:creationId xmlns:a16="http://schemas.microsoft.com/office/drawing/2014/main" id="{B940F060-E0BC-9732-A935-93E798344CB5}"/>
              </a:ext>
            </a:extLst>
          </p:cNvPr>
          <p:cNvGrpSpPr>
            <a:grpSpLocks noChangeAspect="1"/>
          </p:cNvGrpSpPr>
          <p:nvPr/>
        </p:nvGrpSpPr>
        <p:grpSpPr bwMode="auto">
          <a:xfrm>
            <a:off x="993733" y="3710461"/>
            <a:ext cx="351000" cy="351000"/>
            <a:chOff x="3130" y="1561"/>
            <a:chExt cx="340" cy="340"/>
          </a:xfrm>
          <a:solidFill>
            <a:schemeClr val="accent2"/>
          </a:solidFill>
        </p:grpSpPr>
        <p:sp>
          <p:nvSpPr>
            <p:cNvPr id="27" name="Freeform 438">
              <a:extLst>
                <a:ext uri="{FF2B5EF4-FFF2-40B4-BE49-F238E27FC236}">
                  <a16:creationId xmlns:a16="http://schemas.microsoft.com/office/drawing/2014/main" id="{2CF32493-41C3-069B-25B7-0C7B6AE8E67F}"/>
                </a:ext>
              </a:extLst>
            </p:cNvPr>
            <p:cNvSpPr>
              <a:spLocks/>
            </p:cNvSpPr>
            <p:nvPr/>
          </p:nvSpPr>
          <p:spPr bwMode="auto">
            <a:xfrm>
              <a:off x="3307" y="1696"/>
              <a:ext cx="28" cy="28"/>
            </a:xfrm>
            <a:custGeom>
              <a:avLst/>
              <a:gdLst>
                <a:gd name="T0" fmla="*/ 0 w 42"/>
                <a:gd name="T1" fmla="*/ 0 h 42"/>
                <a:gd name="T2" fmla="*/ 0 w 42"/>
                <a:gd name="T3" fmla="*/ 42 h 42"/>
                <a:gd name="T4" fmla="*/ 42 w 42"/>
                <a:gd name="T5" fmla="*/ 42 h 42"/>
                <a:gd name="T6" fmla="*/ 0 w 42"/>
                <a:gd name="T7" fmla="*/ 0 h 42"/>
              </a:gdLst>
              <a:ahLst/>
              <a:cxnLst>
                <a:cxn ang="0">
                  <a:pos x="T0" y="T1"/>
                </a:cxn>
                <a:cxn ang="0">
                  <a:pos x="T2" y="T3"/>
                </a:cxn>
                <a:cxn ang="0">
                  <a:pos x="T4" y="T5"/>
                </a:cxn>
                <a:cxn ang="0">
                  <a:pos x="T6" y="T7"/>
                </a:cxn>
              </a:cxnLst>
              <a:rect l="0" t="0" r="r" b="b"/>
              <a:pathLst>
                <a:path w="42" h="42">
                  <a:moveTo>
                    <a:pt x="0" y="0"/>
                  </a:moveTo>
                  <a:cubicBezTo>
                    <a:pt x="0" y="42"/>
                    <a:pt x="0" y="42"/>
                    <a:pt x="0" y="42"/>
                  </a:cubicBezTo>
                  <a:cubicBezTo>
                    <a:pt x="42" y="42"/>
                    <a:pt x="42" y="42"/>
                    <a:pt x="42" y="42"/>
                  </a:cubicBezTo>
                  <a:cubicBezTo>
                    <a:pt x="38" y="21"/>
                    <a:pt x="21" y="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28" name="Freeform 439">
              <a:extLst>
                <a:ext uri="{FF2B5EF4-FFF2-40B4-BE49-F238E27FC236}">
                  <a16:creationId xmlns:a16="http://schemas.microsoft.com/office/drawing/2014/main" id="{7F235824-4F1E-5D6E-D4E6-8F12EE065780}"/>
                </a:ext>
              </a:extLst>
            </p:cNvPr>
            <p:cNvSpPr>
              <a:spLocks/>
            </p:cNvSpPr>
            <p:nvPr/>
          </p:nvSpPr>
          <p:spPr bwMode="auto">
            <a:xfrm>
              <a:off x="3265" y="1696"/>
              <a:ext cx="28" cy="28"/>
            </a:xfrm>
            <a:custGeom>
              <a:avLst/>
              <a:gdLst>
                <a:gd name="T0" fmla="*/ 0 w 42"/>
                <a:gd name="T1" fmla="*/ 42 h 42"/>
                <a:gd name="T2" fmla="*/ 42 w 42"/>
                <a:gd name="T3" fmla="*/ 42 h 42"/>
                <a:gd name="T4" fmla="*/ 42 w 42"/>
                <a:gd name="T5" fmla="*/ 0 h 42"/>
                <a:gd name="T6" fmla="*/ 0 w 42"/>
                <a:gd name="T7" fmla="*/ 42 h 42"/>
              </a:gdLst>
              <a:ahLst/>
              <a:cxnLst>
                <a:cxn ang="0">
                  <a:pos x="T0" y="T1"/>
                </a:cxn>
                <a:cxn ang="0">
                  <a:pos x="T2" y="T3"/>
                </a:cxn>
                <a:cxn ang="0">
                  <a:pos x="T4" y="T5"/>
                </a:cxn>
                <a:cxn ang="0">
                  <a:pos x="T6" y="T7"/>
                </a:cxn>
              </a:cxnLst>
              <a:rect l="0" t="0" r="r" b="b"/>
              <a:pathLst>
                <a:path w="42" h="42">
                  <a:moveTo>
                    <a:pt x="0" y="42"/>
                  </a:moveTo>
                  <a:cubicBezTo>
                    <a:pt x="42" y="42"/>
                    <a:pt x="42" y="42"/>
                    <a:pt x="42" y="42"/>
                  </a:cubicBezTo>
                  <a:cubicBezTo>
                    <a:pt x="42" y="0"/>
                    <a:pt x="42" y="0"/>
                    <a:pt x="42" y="0"/>
                  </a:cubicBezTo>
                  <a:cubicBezTo>
                    <a:pt x="21" y="5"/>
                    <a:pt x="5" y="21"/>
                    <a:pt x="0"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29" name="Freeform 440">
              <a:extLst>
                <a:ext uri="{FF2B5EF4-FFF2-40B4-BE49-F238E27FC236}">
                  <a16:creationId xmlns:a16="http://schemas.microsoft.com/office/drawing/2014/main" id="{E80CF2A4-38AF-4545-8B3A-2C0E16A1FD49}"/>
                </a:ext>
              </a:extLst>
            </p:cNvPr>
            <p:cNvSpPr>
              <a:spLocks/>
            </p:cNvSpPr>
            <p:nvPr/>
          </p:nvSpPr>
          <p:spPr bwMode="auto">
            <a:xfrm>
              <a:off x="3230" y="1661"/>
              <a:ext cx="63" cy="63"/>
            </a:xfrm>
            <a:custGeom>
              <a:avLst/>
              <a:gdLst>
                <a:gd name="T0" fmla="*/ 0 w 95"/>
                <a:gd name="T1" fmla="*/ 95 h 95"/>
                <a:gd name="T2" fmla="*/ 32 w 95"/>
                <a:gd name="T3" fmla="*/ 95 h 95"/>
                <a:gd name="T4" fmla="*/ 95 w 95"/>
                <a:gd name="T5" fmla="*/ 32 h 95"/>
                <a:gd name="T6" fmla="*/ 95 w 95"/>
                <a:gd name="T7" fmla="*/ 0 h 95"/>
                <a:gd name="T8" fmla="*/ 0 w 95"/>
                <a:gd name="T9" fmla="*/ 95 h 95"/>
              </a:gdLst>
              <a:ahLst/>
              <a:cxnLst>
                <a:cxn ang="0">
                  <a:pos x="T0" y="T1"/>
                </a:cxn>
                <a:cxn ang="0">
                  <a:pos x="T2" y="T3"/>
                </a:cxn>
                <a:cxn ang="0">
                  <a:pos x="T4" y="T5"/>
                </a:cxn>
                <a:cxn ang="0">
                  <a:pos x="T6" y="T7"/>
                </a:cxn>
                <a:cxn ang="0">
                  <a:pos x="T8" y="T9"/>
                </a:cxn>
              </a:cxnLst>
              <a:rect l="0" t="0" r="r" b="b"/>
              <a:pathLst>
                <a:path w="95" h="95">
                  <a:moveTo>
                    <a:pt x="0" y="95"/>
                  </a:moveTo>
                  <a:cubicBezTo>
                    <a:pt x="32" y="95"/>
                    <a:pt x="32" y="95"/>
                    <a:pt x="32" y="95"/>
                  </a:cubicBezTo>
                  <a:cubicBezTo>
                    <a:pt x="37" y="62"/>
                    <a:pt x="62" y="37"/>
                    <a:pt x="95" y="32"/>
                  </a:cubicBezTo>
                  <a:cubicBezTo>
                    <a:pt x="95" y="0"/>
                    <a:pt x="95" y="0"/>
                    <a:pt x="95" y="0"/>
                  </a:cubicBezTo>
                  <a:cubicBezTo>
                    <a:pt x="45" y="5"/>
                    <a:pt x="5" y="45"/>
                    <a:pt x="0"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0" name="Freeform 441">
              <a:extLst>
                <a:ext uri="{FF2B5EF4-FFF2-40B4-BE49-F238E27FC236}">
                  <a16:creationId xmlns:a16="http://schemas.microsoft.com/office/drawing/2014/main" id="{E3857E2A-9C33-BFB6-8219-A0C9F9A15DFF}"/>
                </a:ext>
              </a:extLst>
            </p:cNvPr>
            <p:cNvSpPr>
              <a:spLocks/>
            </p:cNvSpPr>
            <p:nvPr/>
          </p:nvSpPr>
          <p:spPr bwMode="auto">
            <a:xfrm>
              <a:off x="3265" y="1738"/>
              <a:ext cx="28" cy="28"/>
            </a:xfrm>
            <a:custGeom>
              <a:avLst/>
              <a:gdLst>
                <a:gd name="T0" fmla="*/ 42 w 42"/>
                <a:gd name="T1" fmla="*/ 42 h 42"/>
                <a:gd name="T2" fmla="*/ 42 w 42"/>
                <a:gd name="T3" fmla="*/ 0 h 42"/>
                <a:gd name="T4" fmla="*/ 0 w 42"/>
                <a:gd name="T5" fmla="*/ 0 h 42"/>
                <a:gd name="T6" fmla="*/ 42 w 42"/>
                <a:gd name="T7" fmla="*/ 42 h 42"/>
              </a:gdLst>
              <a:ahLst/>
              <a:cxnLst>
                <a:cxn ang="0">
                  <a:pos x="T0" y="T1"/>
                </a:cxn>
                <a:cxn ang="0">
                  <a:pos x="T2" y="T3"/>
                </a:cxn>
                <a:cxn ang="0">
                  <a:pos x="T4" y="T5"/>
                </a:cxn>
                <a:cxn ang="0">
                  <a:pos x="T6" y="T7"/>
                </a:cxn>
              </a:cxnLst>
              <a:rect l="0" t="0" r="r" b="b"/>
              <a:pathLst>
                <a:path w="42" h="42">
                  <a:moveTo>
                    <a:pt x="42" y="42"/>
                  </a:moveTo>
                  <a:cubicBezTo>
                    <a:pt x="42" y="0"/>
                    <a:pt x="42" y="0"/>
                    <a:pt x="42" y="0"/>
                  </a:cubicBezTo>
                  <a:cubicBezTo>
                    <a:pt x="0" y="0"/>
                    <a:pt x="0" y="0"/>
                    <a:pt x="0" y="0"/>
                  </a:cubicBezTo>
                  <a:cubicBezTo>
                    <a:pt x="5" y="21"/>
                    <a:pt x="21" y="38"/>
                    <a:pt x="42"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1" name="Freeform 442">
              <a:extLst>
                <a:ext uri="{FF2B5EF4-FFF2-40B4-BE49-F238E27FC236}">
                  <a16:creationId xmlns:a16="http://schemas.microsoft.com/office/drawing/2014/main" id="{820D4977-D556-4C8C-86D7-F0F132E3904D}"/>
                </a:ext>
              </a:extLst>
            </p:cNvPr>
            <p:cNvSpPr>
              <a:spLocks/>
            </p:cNvSpPr>
            <p:nvPr/>
          </p:nvSpPr>
          <p:spPr bwMode="auto">
            <a:xfrm>
              <a:off x="3230" y="1738"/>
              <a:ext cx="63" cy="63"/>
            </a:xfrm>
            <a:custGeom>
              <a:avLst/>
              <a:gdLst>
                <a:gd name="T0" fmla="*/ 32 w 95"/>
                <a:gd name="T1" fmla="*/ 0 h 96"/>
                <a:gd name="T2" fmla="*/ 0 w 95"/>
                <a:gd name="T3" fmla="*/ 0 h 96"/>
                <a:gd name="T4" fmla="*/ 95 w 95"/>
                <a:gd name="T5" fmla="*/ 96 h 96"/>
                <a:gd name="T6" fmla="*/ 95 w 95"/>
                <a:gd name="T7" fmla="*/ 63 h 96"/>
                <a:gd name="T8" fmla="*/ 32 w 95"/>
                <a:gd name="T9" fmla="*/ 0 h 96"/>
              </a:gdLst>
              <a:ahLst/>
              <a:cxnLst>
                <a:cxn ang="0">
                  <a:pos x="T0" y="T1"/>
                </a:cxn>
                <a:cxn ang="0">
                  <a:pos x="T2" y="T3"/>
                </a:cxn>
                <a:cxn ang="0">
                  <a:pos x="T4" y="T5"/>
                </a:cxn>
                <a:cxn ang="0">
                  <a:pos x="T6" y="T7"/>
                </a:cxn>
                <a:cxn ang="0">
                  <a:pos x="T8" y="T9"/>
                </a:cxn>
              </a:cxnLst>
              <a:rect l="0" t="0" r="r" b="b"/>
              <a:pathLst>
                <a:path w="95" h="96">
                  <a:moveTo>
                    <a:pt x="32" y="0"/>
                  </a:moveTo>
                  <a:cubicBezTo>
                    <a:pt x="0" y="0"/>
                    <a:pt x="0" y="0"/>
                    <a:pt x="0" y="0"/>
                  </a:cubicBezTo>
                  <a:cubicBezTo>
                    <a:pt x="5" y="51"/>
                    <a:pt x="45" y="91"/>
                    <a:pt x="95" y="96"/>
                  </a:cubicBezTo>
                  <a:cubicBezTo>
                    <a:pt x="95" y="63"/>
                    <a:pt x="95" y="63"/>
                    <a:pt x="95" y="63"/>
                  </a:cubicBezTo>
                  <a:cubicBezTo>
                    <a:pt x="62" y="59"/>
                    <a:pt x="37" y="33"/>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2" name="Freeform 443">
              <a:extLst>
                <a:ext uri="{FF2B5EF4-FFF2-40B4-BE49-F238E27FC236}">
                  <a16:creationId xmlns:a16="http://schemas.microsoft.com/office/drawing/2014/main" id="{BDB16615-0140-96E4-D6EF-548B3D71D487}"/>
                </a:ext>
              </a:extLst>
            </p:cNvPr>
            <p:cNvSpPr>
              <a:spLocks/>
            </p:cNvSpPr>
            <p:nvPr/>
          </p:nvSpPr>
          <p:spPr bwMode="auto">
            <a:xfrm>
              <a:off x="3307" y="1738"/>
              <a:ext cx="28" cy="28"/>
            </a:xfrm>
            <a:custGeom>
              <a:avLst/>
              <a:gdLst>
                <a:gd name="T0" fmla="*/ 42 w 42"/>
                <a:gd name="T1" fmla="*/ 0 h 42"/>
                <a:gd name="T2" fmla="*/ 0 w 42"/>
                <a:gd name="T3" fmla="*/ 0 h 42"/>
                <a:gd name="T4" fmla="*/ 0 w 42"/>
                <a:gd name="T5" fmla="*/ 42 h 42"/>
                <a:gd name="T6" fmla="*/ 42 w 42"/>
                <a:gd name="T7" fmla="*/ 0 h 42"/>
              </a:gdLst>
              <a:ahLst/>
              <a:cxnLst>
                <a:cxn ang="0">
                  <a:pos x="T0" y="T1"/>
                </a:cxn>
                <a:cxn ang="0">
                  <a:pos x="T2" y="T3"/>
                </a:cxn>
                <a:cxn ang="0">
                  <a:pos x="T4" y="T5"/>
                </a:cxn>
                <a:cxn ang="0">
                  <a:pos x="T6" y="T7"/>
                </a:cxn>
              </a:cxnLst>
              <a:rect l="0" t="0" r="r" b="b"/>
              <a:pathLst>
                <a:path w="42" h="42">
                  <a:moveTo>
                    <a:pt x="42" y="0"/>
                  </a:moveTo>
                  <a:cubicBezTo>
                    <a:pt x="0" y="0"/>
                    <a:pt x="0" y="0"/>
                    <a:pt x="0" y="0"/>
                  </a:cubicBezTo>
                  <a:cubicBezTo>
                    <a:pt x="0" y="42"/>
                    <a:pt x="0" y="42"/>
                    <a:pt x="0" y="42"/>
                  </a:cubicBezTo>
                  <a:cubicBezTo>
                    <a:pt x="21" y="38"/>
                    <a:pt x="38" y="21"/>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3" name="Freeform 444">
              <a:extLst>
                <a:ext uri="{FF2B5EF4-FFF2-40B4-BE49-F238E27FC236}">
                  <a16:creationId xmlns:a16="http://schemas.microsoft.com/office/drawing/2014/main" id="{5F6893CA-732C-389D-9900-B4CF705BBDA0}"/>
                </a:ext>
              </a:extLst>
            </p:cNvPr>
            <p:cNvSpPr>
              <a:spLocks noEditPoints="1"/>
            </p:cNvSpPr>
            <p:nvPr/>
          </p:nvSpPr>
          <p:spPr bwMode="auto">
            <a:xfrm>
              <a:off x="3130" y="1561"/>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405 w 512"/>
                <a:gd name="T11" fmla="*/ 266 h 512"/>
                <a:gd name="T12" fmla="*/ 383 w 512"/>
                <a:gd name="T13" fmla="*/ 266 h 512"/>
                <a:gd name="T14" fmla="*/ 266 w 512"/>
                <a:gd name="T15" fmla="*/ 383 h 512"/>
                <a:gd name="T16" fmla="*/ 266 w 512"/>
                <a:gd name="T17" fmla="*/ 405 h 512"/>
                <a:gd name="T18" fmla="*/ 256 w 512"/>
                <a:gd name="T19" fmla="*/ 416 h 512"/>
                <a:gd name="T20" fmla="*/ 245 w 512"/>
                <a:gd name="T21" fmla="*/ 405 h 512"/>
                <a:gd name="T22" fmla="*/ 245 w 512"/>
                <a:gd name="T23" fmla="*/ 383 h 512"/>
                <a:gd name="T24" fmla="*/ 128 w 512"/>
                <a:gd name="T25" fmla="*/ 266 h 512"/>
                <a:gd name="T26" fmla="*/ 106 w 512"/>
                <a:gd name="T27" fmla="*/ 266 h 512"/>
                <a:gd name="T28" fmla="*/ 96 w 512"/>
                <a:gd name="T29" fmla="*/ 256 h 512"/>
                <a:gd name="T30" fmla="*/ 106 w 512"/>
                <a:gd name="T31" fmla="*/ 245 h 512"/>
                <a:gd name="T32" fmla="*/ 128 w 512"/>
                <a:gd name="T33" fmla="*/ 245 h 512"/>
                <a:gd name="T34" fmla="*/ 245 w 512"/>
                <a:gd name="T35" fmla="*/ 128 h 512"/>
                <a:gd name="T36" fmla="*/ 245 w 512"/>
                <a:gd name="T37" fmla="*/ 106 h 512"/>
                <a:gd name="T38" fmla="*/ 256 w 512"/>
                <a:gd name="T39" fmla="*/ 96 h 512"/>
                <a:gd name="T40" fmla="*/ 266 w 512"/>
                <a:gd name="T41" fmla="*/ 106 h 512"/>
                <a:gd name="T42" fmla="*/ 266 w 512"/>
                <a:gd name="T43" fmla="*/ 128 h 512"/>
                <a:gd name="T44" fmla="*/ 383 w 512"/>
                <a:gd name="T45" fmla="*/ 245 h 512"/>
                <a:gd name="T46" fmla="*/ 405 w 512"/>
                <a:gd name="T47" fmla="*/ 245 h 512"/>
                <a:gd name="T48" fmla="*/ 416 w 512"/>
                <a:gd name="T49" fmla="*/ 256 h 512"/>
                <a:gd name="T50" fmla="*/ 405 w 512"/>
                <a:gd name="T51" fmla="*/ 26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05" y="266"/>
                  </a:moveTo>
                  <a:cubicBezTo>
                    <a:pt x="383" y="266"/>
                    <a:pt x="383" y="266"/>
                    <a:pt x="383" y="266"/>
                  </a:cubicBezTo>
                  <a:cubicBezTo>
                    <a:pt x="378" y="328"/>
                    <a:pt x="328" y="378"/>
                    <a:pt x="266" y="383"/>
                  </a:cubicBezTo>
                  <a:cubicBezTo>
                    <a:pt x="266" y="405"/>
                    <a:pt x="266" y="405"/>
                    <a:pt x="266" y="405"/>
                  </a:cubicBezTo>
                  <a:cubicBezTo>
                    <a:pt x="266" y="411"/>
                    <a:pt x="262" y="416"/>
                    <a:pt x="256" y="416"/>
                  </a:cubicBezTo>
                  <a:cubicBezTo>
                    <a:pt x="250" y="416"/>
                    <a:pt x="245" y="411"/>
                    <a:pt x="245" y="405"/>
                  </a:cubicBezTo>
                  <a:cubicBezTo>
                    <a:pt x="245" y="383"/>
                    <a:pt x="245" y="383"/>
                    <a:pt x="245" y="383"/>
                  </a:cubicBezTo>
                  <a:cubicBezTo>
                    <a:pt x="183" y="378"/>
                    <a:pt x="133" y="328"/>
                    <a:pt x="128" y="266"/>
                  </a:cubicBezTo>
                  <a:cubicBezTo>
                    <a:pt x="106" y="266"/>
                    <a:pt x="106" y="266"/>
                    <a:pt x="106" y="266"/>
                  </a:cubicBezTo>
                  <a:cubicBezTo>
                    <a:pt x="100" y="266"/>
                    <a:pt x="96" y="262"/>
                    <a:pt x="96" y="256"/>
                  </a:cubicBezTo>
                  <a:cubicBezTo>
                    <a:pt x="96" y="250"/>
                    <a:pt x="100" y="245"/>
                    <a:pt x="106" y="245"/>
                  </a:cubicBezTo>
                  <a:cubicBezTo>
                    <a:pt x="128" y="245"/>
                    <a:pt x="128" y="245"/>
                    <a:pt x="128" y="245"/>
                  </a:cubicBezTo>
                  <a:cubicBezTo>
                    <a:pt x="133" y="183"/>
                    <a:pt x="183" y="133"/>
                    <a:pt x="245" y="128"/>
                  </a:cubicBezTo>
                  <a:cubicBezTo>
                    <a:pt x="245" y="106"/>
                    <a:pt x="245" y="106"/>
                    <a:pt x="245" y="106"/>
                  </a:cubicBezTo>
                  <a:cubicBezTo>
                    <a:pt x="245" y="100"/>
                    <a:pt x="250" y="96"/>
                    <a:pt x="256" y="96"/>
                  </a:cubicBezTo>
                  <a:cubicBezTo>
                    <a:pt x="262" y="96"/>
                    <a:pt x="266" y="100"/>
                    <a:pt x="266" y="106"/>
                  </a:cubicBezTo>
                  <a:cubicBezTo>
                    <a:pt x="266" y="128"/>
                    <a:pt x="266" y="128"/>
                    <a:pt x="266" y="128"/>
                  </a:cubicBezTo>
                  <a:cubicBezTo>
                    <a:pt x="328" y="133"/>
                    <a:pt x="378" y="183"/>
                    <a:pt x="383" y="245"/>
                  </a:cubicBezTo>
                  <a:cubicBezTo>
                    <a:pt x="405" y="245"/>
                    <a:pt x="405" y="245"/>
                    <a:pt x="405" y="245"/>
                  </a:cubicBezTo>
                  <a:cubicBezTo>
                    <a:pt x="411" y="245"/>
                    <a:pt x="416" y="250"/>
                    <a:pt x="416" y="256"/>
                  </a:cubicBezTo>
                  <a:cubicBezTo>
                    <a:pt x="416" y="262"/>
                    <a:pt x="411" y="266"/>
                    <a:pt x="405" y="2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4" name="Freeform 445">
              <a:extLst>
                <a:ext uri="{FF2B5EF4-FFF2-40B4-BE49-F238E27FC236}">
                  <a16:creationId xmlns:a16="http://schemas.microsoft.com/office/drawing/2014/main" id="{5FEB1750-3F2A-D812-BAD4-003AF3CF9125}"/>
                </a:ext>
              </a:extLst>
            </p:cNvPr>
            <p:cNvSpPr>
              <a:spLocks/>
            </p:cNvSpPr>
            <p:nvPr/>
          </p:nvSpPr>
          <p:spPr bwMode="auto">
            <a:xfrm>
              <a:off x="3307" y="1661"/>
              <a:ext cx="63" cy="63"/>
            </a:xfrm>
            <a:custGeom>
              <a:avLst/>
              <a:gdLst>
                <a:gd name="T0" fmla="*/ 0 w 96"/>
                <a:gd name="T1" fmla="*/ 0 h 95"/>
                <a:gd name="T2" fmla="*/ 0 w 96"/>
                <a:gd name="T3" fmla="*/ 32 h 95"/>
                <a:gd name="T4" fmla="*/ 63 w 96"/>
                <a:gd name="T5" fmla="*/ 95 h 95"/>
                <a:gd name="T6" fmla="*/ 96 w 96"/>
                <a:gd name="T7" fmla="*/ 95 h 95"/>
                <a:gd name="T8" fmla="*/ 0 w 96"/>
                <a:gd name="T9" fmla="*/ 0 h 95"/>
              </a:gdLst>
              <a:ahLst/>
              <a:cxnLst>
                <a:cxn ang="0">
                  <a:pos x="T0" y="T1"/>
                </a:cxn>
                <a:cxn ang="0">
                  <a:pos x="T2" y="T3"/>
                </a:cxn>
                <a:cxn ang="0">
                  <a:pos x="T4" y="T5"/>
                </a:cxn>
                <a:cxn ang="0">
                  <a:pos x="T6" y="T7"/>
                </a:cxn>
                <a:cxn ang="0">
                  <a:pos x="T8" y="T9"/>
                </a:cxn>
              </a:cxnLst>
              <a:rect l="0" t="0" r="r" b="b"/>
              <a:pathLst>
                <a:path w="96" h="95">
                  <a:moveTo>
                    <a:pt x="0" y="0"/>
                  </a:moveTo>
                  <a:cubicBezTo>
                    <a:pt x="0" y="32"/>
                    <a:pt x="0" y="32"/>
                    <a:pt x="0" y="32"/>
                  </a:cubicBezTo>
                  <a:cubicBezTo>
                    <a:pt x="33" y="37"/>
                    <a:pt x="59" y="62"/>
                    <a:pt x="63" y="95"/>
                  </a:cubicBezTo>
                  <a:cubicBezTo>
                    <a:pt x="96" y="95"/>
                    <a:pt x="96" y="95"/>
                    <a:pt x="96" y="95"/>
                  </a:cubicBezTo>
                  <a:cubicBezTo>
                    <a:pt x="91" y="45"/>
                    <a:pt x="51" y="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5" name="Freeform 446">
              <a:extLst>
                <a:ext uri="{FF2B5EF4-FFF2-40B4-BE49-F238E27FC236}">
                  <a16:creationId xmlns:a16="http://schemas.microsoft.com/office/drawing/2014/main" id="{54B39CCC-040F-88E3-845B-C0DFD9A10061}"/>
                </a:ext>
              </a:extLst>
            </p:cNvPr>
            <p:cNvSpPr>
              <a:spLocks/>
            </p:cNvSpPr>
            <p:nvPr/>
          </p:nvSpPr>
          <p:spPr bwMode="auto">
            <a:xfrm>
              <a:off x="3307" y="1738"/>
              <a:ext cx="63" cy="63"/>
            </a:xfrm>
            <a:custGeom>
              <a:avLst/>
              <a:gdLst>
                <a:gd name="T0" fmla="*/ 0 w 96"/>
                <a:gd name="T1" fmla="*/ 63 h 96"/>
                <a:gd name="T2" fmla="*/ 0 w 96"/>
                <a:gd name="T3" fmla="*/ 96 h 96"/>
                <a:gd name="T4" fmla="*/ 96 w 96"/>
                <a:gd name="T5" fmla="*/ 0 h 96"/>
                <a:gd name="T6" fmla="*/ 63 w 96"/>
                <a:gd name="T7" fmla="*/ 0 h 96"/>
                <a:gd name="T8" fmla="*/ 0 w 96"/>
                <a:gd name="T9" fmla="*/ 63 h 96"/>
              </a:gdLst>
              <a:ahLst/>
              <a:cxnLst>
                <a:cxn ang="0">
                  <a:pos x="T0" y="T1"/>
                </a:cxn>
                <a:cxn ang="0">
                  <a:pos x="T2" y="T3"/>
                </a:cxn>
                <a:cxn ang="0">
                  <a:pos x="T4" y="T5"/>
                </a:cxn>
                <a:cxn ang="0">
                  <a:pos x="T6" y="T7"/>
                </a:cxn>
                <a:cxn ang="0">
                  <a:pos x="T8" y="T9"/>
                </a:cxn>
              </a:cxnLst>
              <a:rect l="0" t="0" r="r" b="b"/>
              <a:pathLst>
                <a:path w="96" h="96">
                  <a:moveTo>
                    <a:pt x="0" y="63"/>
                  </a:moveTo>
                  <a:cubicBezTo>
                    <a:pt x="0" y="96"/>
                    <a:pt x="0" y="96"/>
                    <a:pt x="0" y="96"/>
                  </a:cubicBezTo>
                  <a:cubicBezTo>
                    <a:pt x="51" y="91"/>
                    <a:pt x="91" y="51"/>
                    <a:pt x="96" y="0"/>
                  </a:cubicBezTo>
                  <a:cubicBezTo>
                    <a:pt x="63" y="0"/>
                    <a:pt x="63" y="0"/>
                    <a:pt x="63" y="0"/>
                  </a:cubicBezTo>
                  <a:cubicBezTo>
                    <a:pt x="59" y="33"/>
                    <a:pt x="33" y="59"/>
                    <a:pt x="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grpSp>
      <p:sp>
        <p:nvSpPr>
          <p:cNvPr id="36" name="Rectangle 17">
            <a:extLst>
              <a:ext uri="{FF2B5EF4-FFF2-40B4-BE49-F238E27FC236}">
                <a16:creationId xmlns:a16="http://schemas.microsoft.com/office/drawing/2014/main" id="{7F3744E8-9E7F-7661-DF6B-36411F13D486}"/>
              </a:ext>
            </a:extLst>
          </p:cNvPr>
          <p:cNvSpPr/>
          <p:nvPr/>
        </p:nvSpPr>
        <p:spPr bwMode="gray">
          <a:xfrm>
            <a:off x="940096" y="3585513"/>
            <a:ext cx="3780000" cy="40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825" dirty="0">
              <a:solidFill>
                <a:schemeClr val="bg1"/>
              </a:solidFill>
            </a:endParaRPr>
          </a:p>
        </p:txBody>
      </p:sp>
      <p:sp>
        <p:nvSpPr>
          <p:cNvPr id="37" name="Rectangle 18">
            <a:extLst>
              <a:ext uri="{FF2B5EF4-FFF2-40B4-BE49-F238E27FC236}">
                <a16:creationId xmlns:a16="http://schemas.microsoft.com/office/drawing/2014/main" id="{568B9A3E-EDC9-83F6-8E26-FF7E7C73CD17}"/>
              </a:ext>
            </a:extLst>
          </p:cNvPr>
          <p:cNvSpPr/>
          <p:nvPr/>
        </p:nvSpPr>
        <p:spPr bwMode="gray">
          <a:xfrm>
            <a:off x="5581906" y="3602944"/>
            <a:ext cx="3780000" cy="40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200" dirty="0">
              <a:solidFill>
                <a:schemeClr val="bg1"/>
              </a:solidFill>
            </a:endParaRPr>
          </a:p>
        </p:txBody>
      </p:sp>
      <p:sp>
        <p:nvSpPr>
          <p:cNvPr id="38" name="Freeform 594">
            <a:extLst>
              <a:ext uri="{FF2B5EF4-FFF2-40B4-BE49-F238E27FC236}">
                <a16:creationId xmlns:a16="http://schemas.microsoft.com/office/drawing/2014/main" id="{7C3D5C27-99AB-A76D-4669-8D6F362BD8F0}"/>
              </a:ext>
            </a:extLst>
          </p:cNvPr>
          <p:cNvSpPr>
            <a:spLocks noChangeAspect="1" noEditPoints="1"/>
          </p:cNvSpPr>
          <p:nvPr/>
        </p:nvSpPr>
        <p:spPr bwMode="gray">
          <a:xfrm>
            <a:off x="956861" y="1564458"/>
            <a:ext cx="351000" cy="35100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256 w 512"/>
              <a:gd name="T11" fmla="*/ 331 h 512"/>
              <a:gd name="T12" fmla="*/ 210 w 512"/>
              <a:gd name="T13" fmla="*/ 376 h 512"/>
              <a:gd name="T14" fmla="*/ 174 w 512"/>
              <a:gd name="T15" fmla="*/ 392 h 512"/>
              <a:gd name="T16" fmla="*/ 172 w 512"/>
              <a:gd name="T17" fmla="*/ 392 h 512"/>
              <a:gd name="T18" fmla="*/ 135 w 512"/>
              <a:gd name="T19" fmla="*/ 376 h 512"/>
              <a:gd name="T20" fmla="*/ 119 w 512"/>
              <a:gd name="T21" fmla="*/ 338 h 512"/>
              <a:gd name="T22" fmla="*/ 135 w 512"/>
              <a:gd name="T23" fmla="*/ 301 h 512"/>
              <a:gd name="T24" fmla="*/ 203 w 512"/>
              <a:gd name="T25" fmla="*/ 233 h 512"/>
              <a:gd name="T26" fmla="*/ 239 w 512"/>
              <a:gd name="T27" fmla="*/ 217 h 512"/>
              <a:gd name="T28" fmla="*/ 278 w 512"/>
              <a:gd name="T29" fmla="*/ 233 h 512"/>
              <a:gd name="T30" fmla="*/ 278 w 512"/>
              <a:gd name="T31" fmla="*/ 248 h 512"/>
              <a:gd name="T32" fmla="*/ 263 w 512"/>
              <a:gd name="T33" fmla="*/ 248 h 512"/>
              <a:gd name="T34" fmla="*/ 240 w 512"/>
              <a:gd name="T35" fmla="*/ 238 h 512"/>
              <a:gd name="T36" fmla="*/ 218 w 512"/>
              <a:gd name="T37" fmla="*/ 248 h 512"/>
              <a:gd name="T38" fmla="*/ 150 w 512"/>
              <a:gd name="T39" fmla="*/ 316 h 512"/>
              <a:gd name="T40" fmla="*/ 140 w 512"/>
              <a:gd name="T41" fmla="*/ 338 h 512"/>
              <a:gd name="T42" fmla="*/ 150 w 512"/>
              <a:gd name="T43" fmla="*/ 361 h 512"/>
              <a:gd name="T44" fmla="*/ 173 w 512"/>
              <a:gd name="T45" fmla="*/ 371 h 512"/>
              <a:gd name="T46" fmla="*/ 195 w 512"/>
              <a:gd name="T47" fmla="*/ 361 h 512"/>
              <a:gd name="T48" fmla="*/ 241 w 512"/>
              <a:gd name="T49" fmla="*/ 316 h 512"/>
              <a:gd name="T50" fmla="*/ 256 w 512"/>
              <a:gd name="T51" fmla="*/ 316 h 512"/>
              <a:gd name="T52" fmla="*/ 256 w 512"/>
              <a:gd name="T53" fmla="*/ 331 h 512"/>
              <a:gd name="T54" fmla="*/ 376 w 512"/>
              <a:gd name="T55" fmla="*/ 210 h 512"/>
              <a:gd name="T56" fmla="*/ 308 w 512"/>
              <a:gd name="T57" fmla="*/ 278 h 512"/>
              <a:gd name="T58" fmla="*/ 272 w 512"/>
              <a:gd name="T59" fmla="*/ 294 h 512"/>
              <a:gd name="T60" fmla="*/ 271 w 512"/>
              <a:gd name="T61" fmla="*/ 294 h 512"/>
              <a:gd name="T62" fmla="*/ 233 w 512"/>
              <a:gd name="T63" fmla="*/ 278 h 512"/>
              <a:gd name="T64" fmla="*/ 233 w 512"/>
              <a:gd name="T65" fmla="*/ 263 h 512"/>
              <a:gd name="T66" fmla="*/ 248 w 512"/>
              <a:gd name="T67" fmla="*/ 263 h 512"/>
              <a:gd name="T68" fmla="*/ 271 w 512"/>
              <a:gd name="T69" fmla="*/ 273 h 512"/>
              <a:gd name="T70" fmla="*/ 293 w 512"/>
              <a:gd name="T71" fmla="*/ 263 h 512"/>
              <a:gd name="T72" fmla="*/ 361 w 512"/>
              <a:gd name="T73" fmla="*/ 195 h 512"/>
              <a:gd name="T74" fmla="*/ 371 w 512"/>
              <a:gd name="T75" fmla="*/ 173 h 512"/>
              <a:gd name="T76" fmla="*/ 361 w 512"/>
              <a:gd name="T77" fmla="*/ 150 h 512"/>
              <a:gd name="T78" fmla="*/ 338 w 512"/>
              <a:gd name="T79" fmla="*/ 140 h 512"/>
              <a:gd name="T80" fmla="*/ 316 w 512"/>
              <a:gd name="T81" fmla="*/ 150 h 512"/>
              <a:gd name="T82" fmla="*/ 271 w 512"/>
              <a:gd name="T83" fmla="*/ 195 h 512"/>
              <a:gd name="T84" fmla="*/ 256 w 512"/>
              <a:gd name="T85" fmla="*/ 195 h 512"/>
              <a:gd name="T86" fmla="*/ 256 w 512"/>
              <a:gd name="T87" fmla="*/ 180 h 512"/>
              <a:gd name="T88" fmla="*/ 301 w 512"/>
              <a:gd name="T89" fmla="*/ 135 h 512"/>
              <a:gd name="T90" fmla="*/ 338 w 512"/>
              <a:gd name="T91" fmla="*/ 119 h 512"/>
              <a:gd name="T92" fmla="*/ 376 w 512"/>
              <a:gd name="T93" fmla="*/ 135 h 512"/>
              <a:gd name="T94" fmla="*/ 392 w 512"/>
              <a:gd name="T95" fmla="*/ 174 h 512"/>
              <a:gd name="T96" fmla="*/ 376 w 512"/>
              <a:gd name="T97" fmla="*/ 21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256" y="331"/>
                </a:moveTo>
                <a:cubicBezTo>
                  <a:pt x="210" y="376"/>
                  <a:pt x="210" y="376"/>
                  <a:pt x="210" y="376"/>
                </a:cubicBezTo>
                <a:cubicBezTo>
                  <a:pt x="200" y="386"/>
                  <a:pt x="187" y="392"/>
                  <a:pt x="174" y="392"/>
                </a:cubicBezTo>
                <a:cubicBezTo>
                  <a:pt x="173" y="392"/>
                  <a:pt x="173" y="392"/>
                  <a:pt x="172" y="392"/>
                </a:cubicBezTo>
                <a:cubicBezTo>
                  <a:pt x="159" y="392"/>
                  <a:pt x="145" y="387"/>
                  <a:pt x="135" y="376"/>
                </a:cubicBezTo>
                <a:cubicBezTo>
                  <a:pt x="124" y="366"/>
                  <a:pt x="119" y="352"/>
                  <a:pt x="119" y="338"/>
                </a:cubicBezTo>
                <a:cubicBezTo>
                  <a:pt x="119" y="324"/>
                  <a:pt x="125" y="311"/>
                  <a:pt x="135" y="301"/>
                </a:cubicBezTo>
                <a:cubicBezTo>
                  <a:pt x="203" y="233"/>
                  <a:pt x="203" y="233"/>
                  <a:pt x="203" y="233"/>
                </a:cubicBezTo>
                <a:cubicBezTo>
                  <a:pt x="213" y="223"/>
                  <a:pt x="226" y="217"/>
                  <a:pt x="239" y="217"/>
                </a:cubicBezTo>
                <a:cubicBezTo>
                  <a:pt x="254" y="217"/>
                  <a:pt x="268" y="222"/>
                  <a:pt x="278" y="233"/>
                </a:cubicBezTo>
                <a:cubicBezTo>
                  <a:pt x="282" y="237"/>
                  <a:pt x="282" y="244"/>
                  <a:pt x="278" y="248"/>
                </a:cubicBezTo>
                <a:cubicBezTo>
                  <a:pt x="274" y="252"/>
                  <a:pt x="267" y="252"/>
                  <a:pt x="263" y="248"/>
                </a:cubicBezTo>
                <a:cubicBezTo>
                  <a:pt x="257" y="242"/>
                  <a:pt x="249" y="238"/>
                  <a:pt x="240" y="238"/>
                </a:cubicBezTo>
                <a:cubicBezTo>
                  <a:pt x="232" y="239"/>
                  <a:pt x="224" y="242"/>
                  <a:pt x="218" y="248"/>
                </a:cubicBezTo>
                <a:cubicBezTo>
                  <a:pt x="150" y="316"/>
                  <a:pt x="150" y="316"/>
                  <a:pt x="150" y="316"/>
                </a:cubicBezTo>
                <a:cubicBezTo>
                  <a:pt x="144" y="322"/>
                  <a:pt x="141" y="330"/>
                  <a:pt x="140" y="338"/>
                </a:cubicBezTo>
                <a:cubicBezTo>
                  <a:pt x="140" y="347"/>
                  <a:pt x="143" y="355"/>
                  <a:pt x="150" y="361"/>
                </a:cubicBezTo>
                <a:cubicBezTo>
                  <a:pt x="157" y="368"/>
                  <a:pt x="165" y="371"/>
                  <a:pt x="173" y="371"/>
                </a:cubicBezTo>
                <a:cubicBezTo>
                  <a:pt x="181" y="371"/>
                  <a:pt x="189" y="367"/>
                  <a:pt x="195" y="361"/>
                </a:cubicBezTo>
                <a:cubicBezTo>
                  <a:pt x="241" y="316"/>
                  <a:pt x="241" y="316"/>
                  <a:pt x="241" y="316"/>
                </a:cubicBezTo>
                <a:cubicBezTo>
                  <a:pt x="245" y="312"/>
                  <a:pt x="252" y="312"/>
                  <a:pt x="256" y="316"/>
                </a:cubicBezTo>
                <a:cubicBezTo>
                  <a:pt x="260" y="320"/>
                  <a:pt x="260" y="327"/>
                  <a:pt x="256" y="331"/>
                </a:cubicBezTo>
                <a:close/>
                <a:moveTo>
                  <a:pt x="376" y="210"/>
                </a:moveTo>
                <a:cubicBezTo>
                  <a:pt x="308" y="278"/>
                  <a:pt x="308" y="278"/>
                  <a:pt x="308" y="278"/>
                </a:cubicBezTo>
                <a:cubicBezTo>
                  <a:pt x="299" y="288"/>
                  <a:pt x="286" y="294"/>
                  <a:pt x="272" y="294"/>
                </a:cubicBezTo>
                <a:cubicBezTo>
                  <a:pt x="271" y="294"/>
                  <a:pt x="271" y="294"/>
                  <a:pt x="271" y="294"/>
                </a:cubicBezTo>
                <a:cubicBezTo>
                  <a:pt x="257" y="294"/>
                  <a:pt x="243" y="289"/>
                  <a:pt x="233" y="278"/>
                </a:cubicBezTo>
                <a:cubicBezTo>
                  <a:pt x="229" y="274"/>
                  <a:pt x="229" y="267"/>
                  <a:pt x="233" y="263"/>
                </a:cubicBezTo>
                <a:cubicBezTo>
                  <a:pt x="237" y="259"/>
                  <a:pt x="244" y="259"/>
                  <a:pt x="248" y="263"/>
                </a:cubicBezTo>
                <a:cubicBezTo>
                  <a:pt x="255" y="270"/>
                  <a:pt x="263" y="273"/>
                  <a:pt x="271" y="273"/>
                </a:cubicBezTo>
                <a:cubicBezTo>
                  <a:pt x="279" y="273"/>
                  <a:pt x="287" y="269"/>
                  <a:pt x="293" y="263"/>
                </a:cubicBezTo>
                <a:cubicBezTo>
                  <a:pt x="361" y="195"/>
                  <a:pt x="361" y="195"/>
                  <a:pt x="361" y="195"/>
                </a:cubicBezTo>
                <a:cubicBezTo>
                  <a:pt x="367" y="189"/>
                  <a:pt x="371" y="181"/>
                  <a:pt x="371" y="173"/>
                </a:cubicBezTo>
                <a:cubicBezTo>
                  <a:pt x="371" y="165"/>
                  <a:pt x="368" y="157"/>
                  <a:pt x="361" y="150"/>
                </a:cubicBezTo>
                <a:cubicBezTo>
                  <a:pt x="355" y="143"/>
                  <a:pt x="347" y="140"/>
                  <a:pt x="338" y="140"/>
                </a:cubicBezTo>
                <a:cubicBezTo>
                  <a:pt x="330" y="141"/>
                  <a:pt x="322" y="144"/>
                  <a:pt x="316" y="150"/>
                </a:cubicBezTo>
                <a:cubicBezTo>
                  <a:pt x="271" y="195"/>
                  <a:pt x="271" y="195"/>
                  <a:pt x="271" y="195"/>
                </a:cubicBezTo>
                <a:cubicBezTo>
                  <a:pt x="267" y="199"/>
                  <a:pt x="260" y="199"/>
                  <a:pt x="256" y="195"/>
                </a:cubicBezTo>
                <a:cubicBezTo>
                  <a:pt x="252" y="191"/>
                  <a:pt x="252" y="184"/>
                  <a:pt x="256" y="180"/>
                </a:cubicBezTo>
                <a:cubicBezTo>
                  <a:pt x="301" y="135"/>
                  <a:pt x="301" y="135"/>
                  <a:pt x="301" y="135"/>
                </a:cubicBezTo>
                <a:cubicBezTo>
                  <a:pt x="311" y="125"/>
                  <a:pt x="324" y="119"/>
                  <a:pt x="338" y="119"/>
                </a:cubicBezTo>
                <a:cubicBezTo>
                  <a:pt x="352" y="119"/>
                  <a:pt x="366" y="124"/>
                  <a:pt x="376" y="135"/>
                </a:cubicBezTo>
                <a:cubicBezTo>
                  <a:pt x="387" y="146"/>
                  <a:pt x="393" y="159"/>
                  <a:pt x="392" y="174"/>
                </a:cubicBezTo>
                <a:cubicBezTo>
                  <a:pt x="392" y="187"/>
                  <a:pt x="386" y="200"/>
                  <a:pt x="376" y="210"/>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GB" sz="1350"/>
          </a:p>
        </p:txBody>
      </p:sp>
      <p:sp>
        <p:nvSpPr>
          <p:cNvPr id="39" name="Rectangle 20">
            <a:extLst>
              <a:ext uri="{FF2B5EF4-FFF2-40B4-BE49-F238E27FC236}">
                <a16:creationId xmlns:a16="http://schemas.microsoft.com/office/drawing/2014/main" id="{1BB5EA6E-184E-3116-CA9A-06B96A82263F}"/>
              </a:ext>
            </a:extLst>
          </p:cNvPr>
          <p:cNvSpPr/>
          <p:nvPr/>
        </p:nvSpPr>
        <p:spPr>
          <a:xfrm>
            <a:off x="1389407" y="3783438"/>
            <a:ext cx="4358250" cy="2462213"/>
          </a:xfrm>
          <a:prstGeom prst="rect">
            <a:avLst/>
          </a:prstGeom>
        </p:spPr>
        <p:txBody>
          <a:bodyPr wrap="square">
            <a:spAutoFit/>
          </a:bodyPr>
          <a:lstStyle/>
          <a:p>
            <a:pPr lvl="0"/>
            <a:r>
              <a:rPr lang="de-AT" sz="1400" b="1" dirty="0">
                <a:solidFill>
                  <a:schemeClr val="accent2"/>
                </a:solidFill>
              </a:rPr>
              <a:t>Ziele von Job Rotation?</a:t>
            </a:r>
          </a:p>
          <a:p>
            <a:pPr lvl="0"/>
            <a:endParaRPr lang="de-AT" sz="1400" b="1" dirty="0">
              <a:solidFill>
                <a:schemeClr val="accent2"/>
              </a:solidFill>
            </a:endParaRPr>
          </a:p>
          <a:p>
            <a:pPr marL="214313" indent="-214313">
              <a:buFont typeface="Arial" panose="020B0604020202020204" pitchFamily="34" charset="0"/>
              <a:buChar char="•"/>
            </a:pPr>
            <a:r>
              <a:rPr lang="de-AT" sz="1400" dirty="0"/>
              <a:t>Erhöhung der Flexibilität der Mitarbeitenden</a:t>
            </a:r>
          </a:p>
          <a:p>
            <a:pPr marL="214313" indent="-214313">
              <a:buFont typeface="Arial" panose="020B0604020202020204" pitchFamily="34" charset="0"/>
              <a:buChar char="•"/>
            </a:pPr>
            <a:r>
              <a:rPr lang="de-AT" sz="1400" dirty="0"/>
              <a:t>Wissenstransfer gruppen- und abteilungsübergreifend</a:t>
            </a:r>
          </a:p>
          <a:p>
            <a:pPr marL="214313" indent="-214313">
              <a:buFont typeface="Arial" panose="020B0604020202020204" pitchFamily="34" charset="0"/>
              <a:buChar char="•"/>
            </a:pPr>
            <a:r>
              <a:rPr lang="de-AT" sz="1400" dirty="0"/>
              <a:t>Nutzung des Erfahrungspotentials, insbesondere älterer Mitarbeitender, betriebsweit</a:t>
            </a:r>
          </a:p>
          <a:p>
            <a:pPr marL="214313" indent="-214313">
              <a:buFont typeface="Arial" panose="020B0604020202020204" pitchFamily="34" charset="0"/>
              <a:buChar char="•"/>
            </a:pPr>
            <a:r>
              <a:rPr lang="de-AT" sz="1400" dirty="0"/>
              <a:t>Erleichterung des Vertretungswesen und der Nachfolge</a:t>
            </a:r>
          </a:p>
          <a:p>
            <a:pPr marL="214313" indent="-214313">
              <a:buFont typeface="Arial" panose="020B0604020202020204" pitchFamily="34" charset="0"/>
              <a:buChar char="•"/>
            </a:pPr>
            <a:r>
              <a:rPr lang="de-AT" sz="1400" dirty="0"/>
              <a:t>Vergrößerung des Erfahrungswissen</a:t>
            </a:r>
          </a:p>
        </p:txBody>
      </p:sp>
      <p:sp>
        <p:nvSpPr>
          <p:cNvPr id="40" name="Rectangle 21">
            <a:extLst>
              <a:ext uri="{FF2B5EF4-FFF2-40B4-BE49-F238E27FC236}">
                <a16:creationId xmlns:a16="http://schemas.microsoft.com/office/drawing/2014/main" id="{6359A452-5DE9-459D-36B4-FE3B576207D7}"/>
              </a:ext>
            </a:extLst>
          </p:cNvPr>
          <p:cNvSpPr/>
          <p:nvPr/>
        </p:nvSpPr>
        <p:spPr>
          <a:xfrm>
            <a:off x="5981033" y="3800869"/>
            <a:ext cx="4821560" cy="2677656"/>
          </a:xfrm>
          <a:prstGeom prst="rect">
            <a:avLst/>
          </a:prstGeom>
        </p:spPr>
        <p:txBody>
          <a:bodyPr wrap="square">
            <a:spAutoFit/>
          </a:bodyPr>
          <a:lstStyle/>
          <a:p>
            <a:pPr lvl="0"/>
            <a:r>
              <a:rPr lang="de-AT" sz="1400" b="1" dirty="0">
                <a:solidFill>
                  <a:schemeClr val="accent6"/>
                </a:solidFill>
              </a:rPr>
              <a:t>Nutzen von Job Rotation?</a:t>
            </a:r>
          </a:p>
          <a:p>
            <a:pPr lvl="0"/>
            <a:endParaRPr lang="de-AT" sz="1400" b="1" dirty="0">
              <a:solidFill>
                <a:schemeClr val="accent2"/>
              </a:solidFill>
            </a:endParaRPr>
          </a:p>
          <a:p>
            <a:pPr marL="214313" indent="-214313">
              <a:buFont typeface="Arial" panose="020B0604020202020204" pitchFamily="34" charset="0"/>
              <a:buChar char="•"/>
            </a:pPr>
            <a:r>
              <a:rPr lang="de-AT" sz="1400" dirty="0"/>
              <a:t>persönliche und fachliche Weiterentwicklung von Mitarbeitenden</a:t>
            </a:r>
          </a:p>
          <a:p>
            <a:pPr marL="214313" indent="-214313">
              <a:buFont typeface="Arial" panose="020B0604020202020204" pitchFamily="34" charset="0"/>
              <a:buChar char="•"/>
            </a:pPr>
            <a:r>
              <a:rPr lang="de-AT" sz="1400" dirty="0"/>
              <a:t>Aufbau von Netzwerken und Transfer der Unternehmenskultur </a:t>
            </a:r>
          </a:p>
          <a:p>
            <a:pPr marL="214313" indent="-214313">
              <a:buFont typeface="Arial" panose="020B0604020202020204" pitchFamily="34" charset="0"/>
              <a:buChar char="•"/>
            </a:pPr>
            <a:r>
              <a:rPr lang="de-AT" sz="1400" dirty="0"/>
              <a:t>Abwechslung in der Arbeitstätigkeit </a:t>
            </a:r>
          </a:p>
          <a:p>
            <a:pPr marL="214313" indent="-214313">
              <a:buFont typeface="Arial" panose="020B0604020202020204" pitchFamily="34" charset="0"/>
              <a:buChar char="•"/>
            </a:pPr>
            <a:r>
              <a:rPr lang="de-AT" sz="1400" dirty="0"/>
              <a:t>unterschiedliche Fähigkeiten und Fertigkeiten werden ausgebaut</a:t>
            </a:r>
          </a:p>
          <a:p>
            <a:pPr marL="214313" indent="-214313">
              <a:buFont typeface="Arial" panose="020B0604020202020204" pitchFamily="34" charset="0"/>
              <a:buChar char="•"/>
            </a:pPr>
            <a:r>
              <a:rPr lang="de-AT" sz="1400" dirty="0"/>
              <a:t>Wissensaufbau und Vermittlung von Erfahrungswissen zwischen Mitarbeitenden</a:t>
            </a:r>
          </a:p>
          <a:p>
            <a:pPr marL="214313" indent="-214313">
              <a:buFont typeface="Arial" panose="020B0604020202020204" pitchFamily="34" charset="0"/>
              <a:buChar char="•"/>
            </a:pPr>
            <a:endParaRPr lang="de-AT" sz="1400" dirty="0"/>
          </a:p>
        </p:txBody>
      </p:sp>
    </p:spTree>
    <p:extLst>
      <p:ext uri="{BB962C8B-B14F-4D97-AF65-F5344CB8AC3E}">
        <p14:creationId xmlns:p14="http://schemas.microsoft.com/office/powerpoint/2010/main" val="1792968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13" descr="Ein Bild, das Text, Person, Im Haus enthält.&#10;&#10;Automatisch generierte Beschreibung">
            <a:extLst>
              <a:ext uri="{FF2B5EF4-FFF2-40B4-BE49-F238E27FC236}">
                <a16:creationId xmlns:a16="http://schemas.microsoft.com/office/drawing/2014/main" id="{02F61C43-DEE3-0B25-5891-FF2CEA7EC9E5}"/>
              </a:ext>
            </a:extLst>
          </p:cNvPr>
          <p:cNvPicPr>
            <a:picLocks noChangeAspect="1"/>
          </p:cNvPicPr>
          <p:nvPr/>
        </p:nvPicPr>
        <p:blipFill rotWithShape="1">
          <a:blip r:embed="rId2">
            <a:extLst>
              <a:ext uri="{28A0092B-C50C-407E-A947-70E740481C1C}">
                <a14:useLocalDpi xmlns:a14="http://schemas.microsoft.com/office/drawing/2010/main" val="0"/>
              </a:ext>
            </a:extLst>
          </a:blip>
          <a:srcRect l="10927" r="56815"/>
          <a:stretch/>
        </p:blipFill>
        <p:spPr>
          <a:xfrm>
            <a:off x="8873581" y="0"/>
            <a:ext cx="3318419" cy="6858000"/>
          </a:xfrm>
          <a:prstGeom prst="rect">
            <a:avLst/>
          </a:prstGeom>
        </p:spPr>
      </p:pic>
      <p:sp>
        <p:nvSpPr>
          <p:cNvPr id="2" name="Foliennummernplatzhalter 1">
            <a:extLst>
              <a:ext uri="{FF2B5EF4-FFF2-40B4-BE49-F238E27FC236}">
                <a16:creationId xmlns:a16="http://schemas.microsoft.com/office/drawing/2014/main" id="{0FAAD297-5A65-10B9-8D4A-BC642AAAEEC6}"/>
              </a:ext>
            </a:extLst>
          </p:cNvPr>
          <p:cNvSpPr>
            <a:spLocks noGrp="1"/>
          </p:cNvSpPr>
          <p:nvPr>
            <p:ph type="sldNum" sz="quarter" idx="12"/>
          </p:nvPr>
        </p:nvSpPr>
        <p:spPr/>
        <p:txBody>
          <a:bodyPr/>
          <a:lstStyle/>
          <a:p>
            <a:fld id="{5355FB0E-4B63-47FD-937C-4B994ACB8B58}" type="slidenum">
              <a:rPr lang="de-AT" smtClean="0">
                <a:solidFill>
                  <a:schemeClr val="bg1"/>
                </a:solidFill>
              </a:rPr>
              <a:t>6</a:t>
            </a:fld>
            <a:endParaRPr lang="de-AT" dirty="0">
              <a:solidFill>
                <a:schemeClr val="bg1"/>
              </a:solidFill>
            </a:endParaRPr>
          </a:p>
        </p:txBody>
      </p:sp>
      <p:sp>
        <p:nvSpPr>
          <p:cNvPr id="3" name="Fußzeilenplatzhalter 2">
            <a:extLst>
              <a:ext uri="{FF2B5EF4-FFF2-40B4-BE49-F238E27FC236}">
                <a16:creationId xmlns:a16="http://schemas.microsoft.com/office/drawing/2014/main" id="{422CF0AC-ECA8-7A77-CB27-A5C144316479}"/>
              </a:ext>
            </a:extLst>
          </p:cNvPr>
          <p:cNvSpPr>
            <a:spLocks noGrp="1"/>
          </p:cNvSpPr>
          <p:nvPr>
            <p:ph type="ftr" sz="quarter" idx="11"/>
          </p:nvPr>
        </p:nvSpPr>
        <p:spPr/>
        <p:txBody>
          <a:bodyPr/>
          <a:lstStyle/>
          <a:p>
            <a:r>
              <a:rPr lang="de-DE"/>
              <a:t>Demografieberatung Digi+</a:t>
            </a:r>
            <a:endParaRPr lang="de-AT" dirty="0"/>
          </a:p>
        </p:txBody>
      </p:sp>
      <p:sp>
        <p:nvSpPr>
          <p:cNvPr id="4" name="Title 1">
            <a:extLst>
              <a:ext uri="{FF2B5EF4-FFF2-40B4-BE49-F238E27FC236}">
                <a16:creationId xmlns:a16="http://schemas.microsoft.com/office/drawing/2014/main" id="{1D6C6280-8D7A-5742-A928-473C5FE36D25}"/>
              </a:ext>
            </a:extLst>
          </p:cNvPr>
          <p:cNvSpPr txBox="1">
            <a:spLocks/>
          </p:cNvSpPr>
          <p:nvPr/>
        </p:nvSpPr>
        <p:spPr>
          <a:xfrm>
            <a:off x="628650" y="274639"/>
            <a:ext cx="7886700" cy="578802"/>
          </a:xfrm>
          <a:prstGeom prst="rect">
            <a:avLst/>
          </a:prstGeom>
        </p:spPr>
        <p:txBody>
          <a:bodyPr/>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r>
              <a:rPr lang="en-GB"/>
              <a:t>Job Rotation – Setting &amp; Ablauf</a:t>
            </a:r>
            <a:endParaRPr lang="en-GB" dirty="0"/>
          </a:p>
        </p:txBody>
      </p:sp>
      <p:sp>
        <p:nvSpPr>
          <p:cNvPr id="5" name="Rectangle 13">
            <a:extLst>
              <a:ext uri="{FF2B5EF4-FFF2-40B4-BE49-F238E27FC236}">
                <a16:creationId xmlns:a16="http://schemas.microsoft.com/office/drawing/2014/main" id="{A503780C-AD23-4862-064D-856F4A4B6FEA}"/>
              </a:ext>
            </a:extLst>
          </p:cNvPr>
          <p:cNvSpPr/>
          <p:nvPr/>
        </p:nvSpPr>
        <p:spPr>
          <a:xfrm>
            <a:off x="478705" y="970224"/>
            <a:ext cx="1980000" cy="972000"/>
          </a:xfrm>
          <a:prstGeom prst="stripedRightArrow">
            <a:avLst/>
          </a:prstGeom>
          <a:solidFill>
            <a:schemeClr val="accent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80000" tIns="0" rIns="180000" bIns="0" rtlCol="0" anchor="ctr"/>
          <a:lstStyle/>
          <a:p>
            <a:pPr marL="228600" indent="-228600" algn="ctr" defTabSz="914378">
              <a:buAutoNum type="arabicPeriod"/>
              <a:defRPr/>
            </a:pPr>
            <a:r>
              <a:rPr lang="en-AU" sz="1000" b="1" dirty="0" err="1">
                <a:solidFill>
                  <a:prstClr val="white"/>
                </a:solidFill>
                <a:latin typeface="Verdana"/>
              </a:rPr>
              <a:t>Planung</a:t>
            </a:r>
            <a:r>
              <a:rPr lang="en-AU" sz="1000" b="1" dirty="0">
                <a:solidFill>
                  <a:prstClr val="white"/>
                </a:solidFill>
                <a:latin typeface="Verdana"/>
              </a:rPr>
              <a:t>:</a:t>
            </a:r>
          </a:p>
          <a:p>
            <a:pPr algn="ctr" defTabSz="914378">
              <a:defRPr/>
            </a:pPr>
            <a:r>
              <a:rPr lang="en-AU" sz="1000" b="1" dirty="0" err="1">
                <a:solidFill>
                  <a:prstClr val="white"/>
                </a:solidFill>
                <a:latin typeface="Verdana"/>
              </a:rPr>
              <a:t>Wer</a:t>
            </a:r>
            <a:r>
              <a:rPr lang="en-AU" sz="1000" b="1" dirty="0">
                <a:solidFill>
                  <a:prstClr val="white"/>
                </a:solidFill>
                <a:latin typeface="Verdana"/>
              </a:rPr>
              <a:t> &amp; Was</a:t>
            </a:r>
          </a:p>
        </p:txBody>
      </p:sp>
      <p:sp>
        <p:nvSpPr>
          <p:cNvPr id="6" name="Rectangle 39">
            <a:extLst>
              <a:ext uri="{FF2B5EF4-FFF2-40B4-BE49-F238E27FC236}">
                <a16:creationId xmlns:a16="http://schemas.microsoft.com/office/drawing/2014/main" id="{D87A86E8-5944-F6FA-A3D2-B5B92BBCDC0B}"/>
              </a:ext>
            </a:extLst>
          </p:cNvPr>
          <p:cNvSpPr/>
          <p:nvPr/>
        </p:nvSpPr>
        <p:spPr>
          <a:xfrm>
            <a:off x="6572642" y="2675489"/>
            <a:ext cx="1980000" cy="972000"/>
          </a:xfrm>
          <a:prstGeom prst="stripedRightArrow">
            <a:avLst/>
          </a:prstGeom>
          <a:solidFill>
            <a:schemeClr val="tx1">
              <a:lumMod val="85000"/>
              <a:lumOff val="1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80000" tIns="0" rIns="180000" bIns="0" rtlCol="0" anchor="ctr"/>
          <a:lstStyle/>
          <a:p>
            <a:pPr algn="ctr" defTabSz="914378">
              <a:defRPr/>
            </a:pPr>
            <a:r>
              <a:rPr lang="en-AU" sz="1000" b="1" dirty="0">
                <a:solidFill>
                  <a:prstClr val="white"/>
                </a:solidFill>
                <a:latin typeface="Verdana"/>
              </a:rPr>
              <a:t>4. </a:t>
            </a:r>
            <a:r>
              <a:rPr lang="en-AU" sz="1000" b="1" dirty="0" err="1">
                <a:solidFill>
                  <a:prstClr val="white"/>
                </a:solidFill>
                <a:latin typeface="Verdana"/>
              </a:rPr>
              <a:t>Evaluierung</a:t>
            </a:r>
            <a:endParaRPr lang="en-AU" sz="1000" b="1" dirty="0">
              <a:solidFill>
                <a:prstClr val="white"/>
              </a:solidFill>
              <a:latin typeface="Verdana"/>
            </a:endParaRPr>
          </a:p>
        </p:txBody>
      </p:sp>
      <p:sp>
        <p:nvSpPr>
          <p:cNvPr id="7" name="Rectangle 40">
            <a:extLst>
              <a:ext uri="{FF2B5EF4-FFF2-40B4-BE49-F238E27FC236}">
                <a16:creationId xmlns:a16="http://schemas.microsoft.com/office/drawing/2014/main" id="{E508A192-34F0-4AD9-C7E8-78C513066B15}"/>
              </a:ext>
            </a:extLst>
          </p:cNvPr>
          <p:cNvSpPr/>
          <p:nvPr/>
        </p:nvSpPr>
        <p:spPr>
          <a:xfrm>
            <a:off x="0" y="1832034"/>
            <a:ext cx="2325410" cy="3231654"/>
          </a:xfrm>
          <a:prstGeom prst="rect">
            <a:avLst/>
          </a:prstGeom>
        </p:spPr>
        <p:txBody>
          <a:bodyPr wrap="square">
            <a:spAutoFit/>
          </a:bodyPr>
          <a:lstStyle/>
          <a:p>
            <a:pPr lvl="1"/>
            <a:r>
              <a:rPr lang="de-AT" sz="1200" dirty="0">
                <a:solidFill>
                  <a:schemeClr val="accent1"/>
                </a:solidFill>
                <a:ea typeface="Verdana" panose="020B0604030504040204" pitchFamily="34" charset="0"/>
                <a:cs typeface="Verdana" panose="020B0604030504040204" pitchFamily="34" charset="0"/>
              </a:rPr>
              <a:t>Identifizieren der Tätigkeiten und MA</a:t>
            </a:r>
            <a:r>
              <a:rPr lang="de-AT" sz="1200" dirty="0">
                <a:ea typeface="Verdana" panose="020B0604030504040204" pitchFamily="34" charset="0"/>
                <a:cs typeface="Verdana" panose="020B0604030504040204" pitchFamily="34" charset="0"/>
              </a:rPr>
              <a:t>, die für Job Rotation in Frage kommen. </a:t>
            </a:r>
          </a:p>
          <a:p>
            <a:pPr lvl="1"/>
            <a:endParaRPr lang="de-AT" sz="1200" dirty="0">
              <a:ea typeface="Verdana" panose="020B0604030504040204" pitchFamily="34" charset="0"/>
              <a:cs typeface="Verdana" panose="020B0604030504040204" pitchFamily="34" charset="0"/>
            </a:endParaRPr>
          </a:p>
          <a:p>
            <a:pPr lvl="1"/>
            <a:r>
              <a:rPr lang="de-AT" sz="1200" dirty="0">
                <a:ea typeface="Verdana" panose="020B0604030504040204" pitchFamily="34" charset="0"/>
                <a:cs typeface="Verdana" panose="020B0604030504040204" pitchFamily="34" charset="0"/>
              </a:rPr>
              <a:t>Ansatzpunkte um Tätigkeiten / Gruppen zu identifizieren: </a:t>
            </a:r>
          </a:p>
          <a:p>
            <a:pPr marL="471488" lvl="1" indent="-128588">
              <a:buFont typeface="Arial" panose="020B0604020202020204" pitchFamily="34" charset="0"/>
              <a:buChar char="•"/>
            </a:pPr>
            <a:r>
              <a:rPr lang="de-AT" sz="1200" dirty="0">
                <a:ea typeface="Verdana" panose="020B0604030504040204" pitchFamily="34" charset="0"/>
                <a:cs typeface="Verdana" panose="020B0604030504040204" pitchFamily="34" charset="0"/>
              </a:rPr>
              <a:t>Betriebszugehörigkeit</a:t>
            </a:r>
          </a:p>
          <a:p>
            <a:pPr marL="471488" lvl="1" indent="-128588">
              <a:buFont typeface="Arial" panose="020B0604020202020204" pitchFamily="34" charset="0"/>
              <a:buChar char="•"/>
            </a:pPr>
            <a:r>
              <a:rPr lang="de-AT" sz="1200" dirty="0">
                <a:ea typeface="Verdana" panose="020B0604030504040204" pitchFamily="34" charset="0"/>
                <a:cs typeface="Verdana" panose="020B0604030504040204" pitchFamily="34" charset="0"/>
              </a:rPr>
              <a:t>anstehende Pensionierungen</a:t>
            </a:r>
          </a:p>
          <a:p>
            <a:pPr marL="471488" lvl="1" indent="-128588">
              <a:buFont typeface="Arial" panose="020B0604020202020204" pitchFamily="34" charset="0"/>
              <a:buChar char="•"/>
            </a:pPr>
            <a:r>
              <a:rPr lang="de-AT" sz="1200" dirty="0">
                <a:ea typeface="Verdana" panose="020B0604030504040204" pitchFamily="34" charset="0"/>
                <a:cs typeface="Verdana" panose="020B0604030504040204" pitchFamily="34" charset="0"/>
              </a:rPr>
              <a:t>Fluktuation</a:t>
            </a:r>
          </a:p>
          <a:p>
            <a:pPr marL="471488" lvl="1" indent="-128588">
              <a:buFont typeface="Arial" panose="020B0604020202020204" pitchFamily="34" charset="0"/>
              <a:buChar char="•"/>
            </a:pPr>
            <a:endParaRPr lang="de-AT" sz="1200" dirty="0">
              <a:ea typeface="Verdana" panose="020B0604030504040204" pitchFamily="34" charset="0"/>
              <a:cs typeface="Verdana" panose="020B0604030504040204" pitchFamily="34" charset="0"/>
            </a:endParaRPr>
          </a:p>
          <a:p>
            <a:pPr lvl="1"/>
            <a:r>
              <a:rPr lang="de-AT" sz="1200" dirty="0">
                <a:ea typeface="Verdana" panose="020B0604030504040204" pitchFamily="34" charset="0"/>
                <a:cs typeface="Verdana" panose="020B0604030504040204" pitchFamily="34" charset="0"/>
              </a:rPr>
              <a:t>Check: Welche Ressourcen (Arbeitszeit  und –mittel) werden benötigt?</a:t>
            </a:r>
          </a:p>
        </p:txBody>
      </p:sp>
      <p:sp>
        <p:nvSpPr>
          <p:cNvPr id="8" name="Rectangle 41">
            <a:extLst>
              <a:ext uri="{FF2B5EF4-FFF2-40B4-BE49-F238E27FC236}">
                <a16:creationId xmlns:a16="http://schemas.microsoft.com/office/drawing/2014/main" id="{CAF36388-D379-D203-EF61-73D7B21827DD}"/>
              </a:ext>
            </a:extLst>
          </p:cNvPr>
          <p:cNvSpPr/>
          <p:nvPr/>
        </p:nvSpPr>
        <p:spPr>
          <a:xfrm>
            <a:off x="2076541" y="2381188"/>
            <a:ext cx="2267130" cy="2308324"/>
          </a:xfrm>
          <a:prstGeom prst="rect">
            <a:avLst/>
          </a:prstGeom>
        </p:spPr>
        <p:txBody>
          <a:bodyPr wrap="square">
            <a:spAutoFit/>
          </a:bodyPr>
          <a:lstStyle/>
          <a:p>
            <a:pPr marL="471488" lvl="1" indent="-128588">
              <a:buFont typeface="Arial" panose="020B0604020202020204" pitchFamily="34" charset="0"/>
              <a:buChar char="•"/>
            </a:pPr>
            <a:r>
              <a:rPr lang="de-AT" sz="1200" dirty="0">
                <a:solidFill>
                  <a:schemeClr val="accent2"/>
                </a:solidFill>
                <a:ea typeface="Verdana" panose="020B0604030504040204" pitchFamily="34" charset="0"/>
                <a:cs typeface="Verdana" panose="020B0604030504040204" pitchFamily="34" charset="0"/>
              </a:rPr>
              <a:t>Festlegung des Regelsets</a:t>
            </a:r>
          </a:p>
          <a:p>
            <a:pPr marL="342900" lvl="1"/>
            <a:r>
              <a:rPr lang="de-AT" sz="1200" dirty="0">
                <a:ea typeface="Verdana" panose="020B0604030504040204" pitchFamily="34" charset="0"/>
                <a:cs typeface="Verdana" panose="020B0604030504040204" pitchFamily="34" charset="0"/>
              </a:rPr>
              <a:t>Wer, Wo, Wann, Wie ?</a:t>
            </a:r>
          </a:p>
          <a:p>
            <a:pPr marL="342900" lvl="1"/>
            <a:endParaRPr lang="de-AT" sz="1200" dirty="0">
              <a:ea typeface="Verdana" panose="020B0604030504040204" pitchFamily="34" charset="0"/>
              <a:cs typeface="Verdana" panose="020B0604030504040204" pitchFamily="34" charset="0"/>
            </a:endParaRPr>
          </a:p>
          <a:p>
            <a:pPr marL="471488" lvl="1" indent="-128588">
              <a:buFont typeface="Arial" panose="020B0604020202020204" pitchFamily="34" charset="0"/>
              <a:buChar char="•"/>
            </a:pPr>
            <a:r>
              <a:rPr lang="de-AT" sz="1200" dirty="0">
                <a:solidFill>
                  <a:schemeClr val="accent2"/>
                </a:solidFill>
                <a:ea typeface="Verdana" panose="020B0604030504040204" pitchFamily="34" charset="0"/>
                <a:cs typeface="Verdana" panose="020B0604030504040204" pitchFamily="34" charset="0"/>
              </a:rPr>
              <a:t>Vorauswahl</a:t>
            </a:r>
            <a:r>
              <a:rPr lang="de-AT" sz="1200" dirty="0">
                <a:solidFill>
                  <a:schemeClr val="accent3"/>
                </a:solidFill>
                <a:ea typeface="Verdana" panose="020B0604030504040204" pitchFamily="34" charset="0"/>
                <a:cs typeface="Verdana" panose="020B0604030504040204" pitchFamily="34" charset="0"/>
              </a:rPr>
              <a:t> </a:t>
            </a:r>
          </a:p>
          <a:p>
            <a:pPr marL="342900" lvl="1"/>
            <a:r>
              <a:rPr lang="de-AT" sz="1200" dirty="0">
                <a:ea typeface="Verdana" panose="020B0604030504040204" pitchFamily="34" charset="0"/>
                <a:cs typeface="Verdana" panose="020B0604030504040204" pitchFamily="34" charset="0"/>
              </a:rPr>
              <a:t>geeignete Mitarbeitende oder Bereiche in denen rotiert werden soll</a:t>
            </a:r>
          </a:p>
          <a:p>
            <a:pPr marL="342900" lvl="1"/>
            <a:endParaRPr lang="de-AT" sz="1200" dirty="0">
              <a:solidFill>
                <a:schemeClr val="accent2"/>
              </a:solidFill>
              <a:ea typeface="Verdana" panose="020B0604030504040204" pitchFamily="34" charset="0"/>
              <a:cs typeface="Verdana" panose="020B0604030504040204" pitchFamily="34" charset="0"/>
            </a:endParaRPr>
          </a:p>
          <a:p>
            <a:pPr marL="514350" lvl="1" indent="-171450">
              <a:buFont typeface="Arial" panose="020B0604020202020204" pitchFamily="34" charset="0"/>
              <a:buChar char="•"/>
            </a:pPr>
            <a:r>
              <a:rPr lang="de-AT" sz="1200" dirty="0">
                <a:solidFill>
                  <a:schemeClr val="accent2"/>
                </a:solidFill>
                <a:ea typeface="Verdana" panose="020B0604030504040204" pitchFamily="34" charset="0"/>
                <a:cs typeface="Verdana" panose="020B0604030504040204" pitchFamily="34" charset="0"/>
              </a:rPr>
              <a:t>Information und Vorbereitung</a:t>
            </a:r>
          </a:p>
          <a:p>
            <a:pPr marL="342900" lvl="1"/>
            <a:r>
              <a:rPr lang="de-AT" sz="1200" dirty="0">
                <a:ea typeface="Verdana" panose="020B0604030504040204" pitchFamily="34" charset="0"/>
                <a:cs typeface="Verdana" panose="020B0604030504040204" pitchFamily="34" charset="0"/>
              </a:rPr>
              <a:t>der Ausgewählten</a:t>
            </a:r>
          </a:p>
        </p:txBody>
      </p:sp>
      <p:sp>
        <p:nvSpPr>
          <p:cNvPr id="9" name="Rectangle 42">
            <a:extLst>
              <a:ext uri="{FF2B5EF4-FFF2-40B4-BE49-F238E27FC236}">
                <a16:creationId xmlns:a16="http://schemas.microsoft.com/office/drawing/2014/main" id="{E0D68286-2E7A-C577-23BA-66279EE1BB52}"/>
              </a:ext>
            </a:extLst>
          </p:cNvPr>
          <p:cNvSpPr/>
          <p:nvPr/>
        </p:nvSpPr>
        <p:spPr>
          <a:xfrm>
            <a:off x="4495820" y="3072228"/>
            <a:ext cx="1995695" cy="2308324"/>
          </a:xfrm>
          <a:prstGeom prst="rect">
            <a:avLst/>
          </a:prstGeom>
        </p:spPr>
        <p:txBody>
          <a:bodyPr wrap="square">
            <a:spAutoFit/>
          </a:bodyPr>
          <a:lstStyle/>
          <a:p>
            <a:pPr marL="128588" indent="-128588">
              <a:buFont typeface="Arial" panose="020B0604020202020204" pitchFamily="34" charset="0"/>
              <a:buChar char="•"/>
            </a:pPr>
            <a:r>
              <a:rPr lang="de-AT" sz="1200" dirty="0">
                <a:solidFill>
                  <a:schemeClr val="accent6"/>
                </a:solidFill>
                <a:ea typeface="Verdana" panose="020B0604030504040204" pitchFamily="34" charset="0"/>
                <a:cs typeface="Verdana" panose="020B0604030504040204" pitchFamily="34" charset="0"/>
              </a:rPr>
              <a:t>Offizieller Start </a:t>
            </a:r>
            <a:br>
              <a:rPr lang="de-AT" sz="1200" dirty="0">
                <a:solidFill>
                  <a:schemeClr val="accent6"/>
                </a:solidFill>
                <a:ea typeface="Verdana" panose="020B0604030504040204" pitchFamily="34" charset="0"/>
                <a:cs typeface="Verdana" panose="020B0604030504040204" pitchFamily="34" charset="0"/>
              </a:rPr>
            </a:br>
            <a:r>
              <a:rPr lang="de-AT" sz="1200" dirty="0">
                <a:ea typeface="Verdana" panose="020B0604030504040204" pitchFamily="34" charset="0"/>
                <a:cs typeface="Verdana" panose="020B0604030504040204" pitchFamily="34" charset="0"/>
              </a:rPr>
              <a:t>– eventuell mit Kick Off</a:t>
            </a:r>
          </a:p>
          <a:p>
            <a:endParaRPr lang="de-AT" sz="1200" dirty="0">
              <a:ea typeface="Verdana" panose="020B0604030504040204" pitchFamily="34" charset="0"/>
              <a:cs typeface="Verdana" panose="020B0604030504040204" pitchFamily="34" charset="0"/>
            </a:endParaRPr>
          </a:p>
          <a:p>
            <a:pPr marL="128588" indent="-128588">
              <a:buFont typeface="Arial" panose="020B0604020202020204" pitchFamily="34" charset="0"/>
              <a:buChar char="•"/>
            </a:pPr>
            <a:r>
              <a:rPr lang="de-AT" sz="1200" dirty="0">
                <a:solidFill>
                  <a:schemeClr val="accent6"/>
                </a:solidFill>
                <a:ea typeface="Verdana" panose="020B0604030504040204" pitchFamily="34" charset="0"/>
                <a:cs typeface="Verdana" panose="020B0604030504040204" pitchFamily="34" charset="0"/>
              </a:rPr>
              <a:t>Definieren von Meilensteinen </a:t>
            </a:r>
            <a:r>
              <a:rPr lang="de-AT" sz="1200" dirty="0">
                <a:ea typeface="Verdana" panose="020B0604030504040204" pitchFamily="34" charset="0"/>
                <a:cs typeface="Verdana" panose="020B0604030504040204" pitchFamily="34" charset="0"/>
              </a:rPr>
              <a:t>zum Einholen eines Status Quo – läuft die Rotation wie geplant? gibt es Hürden?</a:t>
            </a:r>
          </a:p>
          <a:p>
            <a:endParaRPr lang="de-AT" sz="1200" dirty="0">
              <a:solidFill>
                <a:schemeClr val="accent6"/>
              </a:solidFill>
              <a:ea typeface="Verdana" panose="020B0604030504040204" pitchFamily="34" charset="0"/>
              <a:cs typeface="Verdana" panose="020B0604030504040204" pitchFamily="34" charset="0"/>
            </a:endParaRPr>
          </a:p>
          <a:p>
            <a:pPr marL="171450" indent="-171450">
              <a:buFont typeface="Arial" panose="020B0604020202020204" pitchFamily="34" charset="0"/>
              <a:buChar char="•"/>
            </a:pPr>
            <a:r>
              <a:rPr lang="de-AT" sz="1200" dirty="0">
                <a:solidFill>
                  <a:schemeClr val="accent6"/>
                </a:solidFill>
                <a:ea typeface="Verdana" panose="020B0604030504040204" pitchFamily="34" charset="0"/>
                <a:cs typeface="Verdana" panose="020B0604030504040204" pitchFamily="34" charset="0"/>
              </a:rPr>
              <a:t>Offizielles Ende</a:t>
            </a:r>
            <a:endParaRPr lang="en-GB" sz="1200" dirty="0">
              <a:solidFill>
                <a:schemeClr val="accent6"/>
              </a:solidFill>
              <a:ea typeface="Verdana" panose="020B0604030504040204" pitchFamily="34" charset="0"/>
              <a:cs typeface="Verdana" panose="020B0604030504040204" pitchFamily="34" charset="0"/>
            </a:endParaRPr>
          </a:p>
        </p:txBody>
      </p:sp>
      <p:sp>
        <p:nvSpPr>
          <p:cNvPr id="10" name="Rectangle 43">
            <a:extLst>
              <a:ext uri="{FF2B5EF4-FFF2-40B4-BE49-F238E27FC236}">
                <a16:creationId xmlns:a16="http://schemas.microsoft.com/office/drawing/2014/main" id="{C3BBD469-219F-D80A-6EFB-9D7D8A60A641}"/>
              </a:ext>
            </a:extLst>
          </p:cNvPr>
          <p:cNvSpPr/>
          <p:nvPr/>
        </p:nvSpPr>
        <p:spPr>
          <a:xfrm>
            <a:off x="6449133" y="3721424"/>
            <a:ext cx="2209391" cy="646331"/>
          </a:xfrm>
          <a:prstGeom prst="rect">
            <a:avLst/>
          </a:prstGeom>
        </p:spPr>
        <p:txBody>
          <a:bodyPr wrap="square">
            <a:spAutoFit/>
          </a:bodyPr>
          <a:lstStyle/>
          <a:p>
            <a:r>
              <a:rPr lang="de-AT" sz="1200" dirty="0">
                <a:ea typeface="Verdana" panose="020B0604030504040204" pitchFamily="34" charset="0"/>
                <a:cs typeface="Verdana" panose="020B0604030504040204" pitchFamily="34" charset="0"/>
              </a:rPr>
              <a:t>Einholen von Feedback </a:t>
            </a:r>
            <a:br>
              <a:rPr lang="de-AT" sz="1200" dirty="0">
                <a:ea typeface="Verdana" panose="020B0604030504040204" pitchFamily="34" charset="0"/>
                <a:cs typeface="Verdana" panose="020B0604030504040204" pitchFamily="34" charset="0"/>
              </a:rPr>
            </a:br>
            <a:r>
              <a:rPr lang="de-AT" sz="1200" dirty="0">
                <a:ea typeface="Verdana" panose="020B0604030504040204" pitchFamily="34" charset="0"/>
                <a:cs typeface="Verdana" panose="020B0604030504040204" pitchFamily="34" charset="0"/>
              </a:rPr>
              <a:t>zu Ergebnissen</a:t>
            </a:r>
            <a:br>
              <a:rPr lang="de-AT" sz="1200" dirty="0">
                <a:ea typeface="Verdana" panose="020B0604030504040204" pitchFamily="34" charset="0"/>
                <a:cs typeface="Verdana" panose="020B0604030504040204" pitchFamily="34" charset="0"/>
              </a:rPr>
            </a:br>
            <a:r>
              <a:rPr lang="de-AT" sz="1200" dirty="0">
                <a:ea typeface="Verdana" panose="020B0604030504040204" pitchFamily="34" charset="0"/>
                <a:cs typeface="Verdana" panose="020B0604030504040204" pitchFamily="34" charset="0"/>
              </a:rPr>
              <a:t>(Über bspw. Befragungen) </a:t>
            </a:r>
            <a:endParaRPr lang="en-GB" sz="1200" dirty="0"/>
          </a:p>
        </p:txBody>
      </p:sp>
      <p:sp>
        <p:nvSpPr>
          <p:cNvPr id="11" name="Rectangle 47">
            <a:extLst>
              <a:ext uri="{FF2B5EF4-FFF2-40B4-BE49-F238E27FC236}">
                <a16:creationId xmlns:a16="http://schemas.microsoft.com/office/drawing/2014/main" id="{C9F6680D-A755-AB0B-A455-28E3209D66A9}"/>
              </a:ext>
            </a:extLst>
          </p:cNvPr>
          <p:cNvSpPr/>
          <p:nvPr/>
        </p:nvSpPr>
        <p:spPr>
          <a:xfrm>
            <a:off x="4572000" y="2059007"/>
            <a:ext cx="1980000" cy="972000"/>
          </a:xfrm>
          <a:prstGeom prst="stripedRightArrow">
            <a:avLst/>
          </a:prstGeom>
          <a:solidFill>
            <a:schemeClr val="accent6">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80000" tIns="0" rIns="180000" bIns="0" rtlCol="0" anchor="ctr"/>
          <a:lstStyle/>
          <a:p>
            <a:pPr algn="ctr" defTabSz="914378">
              <a:defRPr/>
            </a:pPr>
            <a:r>
              <a:rPr lang="en-AU" sz="1000" b="1" dirty="0">
                <a:solidFill>
                  <a:prstClr val="white"/>
                </a:solidFill>
                <a:latin typeface="Verdana"/>
              </a:rPr>
              <a:t>3. </a:t>
            </a:r>
            <a:r>
              <a:rPr lang="en-AU" sz="1000" b="1" dirty="0" err="1">
                <a:solidFill>
                  <a:prstClr val="white"/>
                </a:solidFill>
                <a:latin typeface="Verdana"/>
              </a:rPr>
              <a:t>Durchführung</a:t>
            </a:r>
            <a:endParaRPr lang="en-AU" sz="1000" b="1" dirty="0">
              <a:solidFill>
                <a:prstClr val="white"/>
              </a:solidFill>
              <a:latin typeface="Verdana"/>
            </a:endParaRPr>
          </a:p>
        </p:txBody>
      </p:sp>
      <p:sp>
        <p:nvSpPr>
          <p:cNvPr id="12" name="Rectangle 51">
            <a:extLst>
              <a:ext uri="{FF2B5EF4-FFF2-40B4-BE49-F238E27FC236}">
                <a16:creationId xmlns:a16="http://schemas.microsoft.com/office/drawing/2014/main" id="{860AA15F-9CFD-7C62-8B4C-C21F05C88E4D}"/>
              </a:ext>
            </a:extLst>
          </p:cNvPr>
          <p:cNvSpPr/>
          <p:nvPr/>
        </p:nvSpPr>
        <p:spPr>
          <a:xfrm>
            <a:off x="2571358" y="1393121"/>
            <a:ext cx="1980000" cy="972000"/>
          </a:xfrm>
          <a:prstGeom prst="stripedRightArrow">
            <a:avLst/>
          </a:prstGeom>
          <a:solidFill>
            <a:schemeClr val="accent2">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80000" tIns="0" rIns="180000" bIns="0" rtlCol="0" anchor="ctr"/>
          <a:lstStyle/>
          <a:p>
            <a:pPr algn="ctr" defTabSz="914378">
              <a:defRPr/>
            </a:pPr>
            <a:r>
              <a:rPr lang="en-AU" sz="1000" b="1" dirty="0">
                <a:solidFill>
                  <a:prstClr val="white"/>
                </a:solidFill>
                <a:latin typeface="Verdana"/>
              </a:rPr>
              <a:t>2. </a:t>
            </a:r>
            <a:r>
              <a:rPr lang="en-AU" sz="1000" b="1" dirty="0" err="1">
                <a:solidFill>
                  <a:prstClr val="white"/>
                </a:solidFill>
                <a:latin typeface="Verdana"/>
              </a:rPr>
              <a:t>Auswahl</a:t>
            </a:r>
            <a:r>
              <a:rPr lang="en-AU" sz="1000" b="1" dirty="0">
                <a:solidFill>
                  <a:prstClr val="white"/>
                </a:solidFill>
                <a:latin typeface="Verdana"/>
              </a:rPr>
              <a:t> &amp; Information</a:t>
            </a:r>
          </a:p>
        </p:txBody>
      </p:sp>
      <p:pic>
        <p:nvPicPr>
          <p:cNvPr id="15" name="Grafik 14" descr="Ein Bild, das Text enthält.&#10;&#10;Automatisch generierte Beschreibung">
            <a:extLst>
              <a:ext uri="{FF2B5EF4-FFF2-40B4-BE49-F238E27FC236}">
                <a16:creationId xmlns:a16="http://schemas.microsoft.com/office/drawing/2014/main" id="{6175A49F-37E3-1F3E-CC00-DD2D3BC69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620" y="253269"/>
            <a:ext cx="2313591" cy="547754"/>
          </a:xfrm>
          <a:prstGeom prst="rect">
            <a:avLst/>
          </a:prstGeom>
        </p:spPr>
      </p:pic>
    </p:spTree>
    <p:extLst>
      <p:ext uri="{BB962C8B-B14F-4D97-AF65-F5344CB8AC3E}">
        <p14:creationId xmlns:p14="http://schemas.microsoft.com/office/powerpoint/2010/main" val="1220680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descr="Ein Bild, das Person, sitzend, Boden, drinnen enthält.&#10;&#10;Automatisch generierte Beschreibung">
            <a:extLst>
              <a:ext uri="{FF2B5EF4-FFF2-40B4-BE49-F238E27FC236}">
                <a16:creationId xmlns:a16="http://schemas.microsoft.com/office/drawing/2014/main" id="{1F757428-3884-617D-BF5F-CCC3E19F9D55}"/>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7813" b="7813"/>
          <a:stretch>
            <a:fillRect/>
          </a:stretch>
        </p:blipFill>
        <p:spPr/>
      </p:pic>
      <p:sp>
        <p:nvSpPr>
          <p:cNvPr id="3" name="Foliennummernplatzhalter 2">
            <a:extLst>
              <a:ext uri="{FF2B5EF4-FFF2-40B4-BE49-F238E27FC236}">
                <a16:creationId xmlns:a16="http://schemas.microsoft.com/office/drawing/2014/main" id="{1E96F9F7-025A-D287-AD50-604FD9DFCAD1}"/>
              </a:ext>
            </a:extLst>
          </p:cNvPr>
          <p:cNvSpPr>
            <a:spLocks noGrp="1"/>
          </p:cNvSpPr>
          <p:nvPr>
            <p:ph type="sldNum" sz="quarter" idx="12"/>
          </p:nvPr>
        </p:nvSpPr>
        <p:spPr/>
        <p:txBody>
          <a:bodyPr/>
          <a:lstStyle/>
          <a:p>
            <a:fld id="{5355FB0E-4B63-47FD-937C-4B994ACB8B58}" type="slidenum">
              <a:rPr lang="de-AT" smtClean="0">
                <a:solidFill>
                  <a:schemeClr val="bg1"/>
                </a:solidFill>
              </a:rPr>
              <a:t>7</a:t>
            </a:fld>
            <a:endParaRPr lang="de-AT" dirty="0">
              <a:solidFill>
                <a:schemeClr val="bg1"/>
              </a:solidFill>
            </a:endParaRPr>
          </a:p>
        </p:txBody>
      </p:sp>
      <p:sp>
        <p:nvSpPr>
          <p:cNvPr id="4" name="Titel 3">
            <a:extLst>
              <a:ext uri="{FF2B5EF4-FFF2-40B4-BE49-F238E27FC236}">
                <a16:creationId xmlns:a16="http://schemas.microsoft.com/office/drawing/2014/main" id="{AD5CA6FE-D0C8-2FA6-D5CE-A13060D2AB16}"/>
              </a:ext>
            </a:extLst>
          </p:cNvPr>
          <p:cNvSpPr>
            <a:spLocks noGrp="1"/>
          </p:cNvSpPr>
          <p:nvPr>
            <p:ph type="title"/>
          </p:nvPr>
        </p:nvSpPr>
        <p:spPr>
          <a:xfrm>
            <a:off x="1806968" y="2800928"/>
            <a:ext cx="8578064" cy="3736250"/>
          </a:xfrm>
          <a:prstGeom prst="roundRect">
            <a:avLst>
              <a:gd name="adj" fmla="val 50000"/>
            </a:avLst>
          </a:prstGeom>
          <a:solidFill>
            <a:schemeClr val="bg1">
              <a:alpha val="80000"/>
            </a:schemeClr>
          </a:solidFill>
        </p:spPr>
        <p:txBody>
          <a:bodyPr anchor="t">
            <a:normAutofit/>
          </a:bodyPr>
          <a:lstStyle/>
          <a:p>
            <a:r>
              <a:rPr lang="de-DE" sz="3600" dirty="0">
                <a:solidFill>
                  <a:schemeClr val="accent1"/>
                </a:solidFill>
              </a:rPr>
              <a:t>Job </a:t>
            </a:r>
            <a:r>
              <a:rPr lang="de-DE" sz="3600" dirty="0" err="1">
                <a:solidFill>
                  <a:schemeClr val="accent1"/>
                </a:solidFill>
              </a:rPr>
              <a:t>Enlargement</a:t>
            </a:r>
            <a:endParaRPr lang="de-AT" sz="3600" dirty="0">
              <a:solidFill>
                <a:schemeClr val="accent1"/>
              </a:solidFill>
            </a:endParaRPr>
          </a:p>
        </p:txBody>
      </p:sp>
      <p:sp>
        <p:nvSpPr>
          <p:cNvPr id="6" name="Fußzeilenplatzhalter 5">
            <a:extLst>
              <a:ext uri="{FF2B5EF4-FFF2-40B4-BE49-F238E27FC236}">
                <a16:creationId xmlns:a16="http://schemas.microsoft.com/office/drawing/2014/main" id="{450D30ED-695D-D04C-7DDA-CBB847C1B00C}"/>
              </a:ext>
            </a:extLst>
          </p:cNvPr>
          <p:cNvSpPr>
            <a:spLocks noGrp="1"/>
          </p:cNvSpPr>
          <p:nvPr>
            <p:ph type="ftr" sz="quarter" idx="11"/>
          </p:nvPr>
        </p:nvSpPr>
        <p:spPr/>
        <p:txBody>
          <a:bodyPr/>
          <a:lstStyle/>
          <a:p>
            <a:r>
              <a:rPr lang="de-DE">
                <a:solidFill>
                  <a:schemeClr val="bg1"/>
                </a:solidFill>
              </a:rPr>
              <a:t>Demografieberatung Digi+</a:t>
            </a:r>
            <a:endParaRPr lang="de-AT" dirty="0">
              <a:solidFill>
                <a:schemeClr val="bg1"/>
              </a:solidFill>
            </a:endParaRPr>
          </a:p>
        </p:txBody>
      </p:sp>
      <p:pic>
        <p:nvPicPr>
          <p:cNvPr id="10" name="Grafik 9" descr="Ein Bild, das Text enthält.&#10;&#10;Automatisch generierte Beschreibung">
            <a:extLst>
              <a:ext uri="{FF2B5EF4-FFF2-40B4-BE49-F238E27FC236}">
                <a16:creationId xmlns:a16="http://schemas.microsoft.com/office/drawing/2014/main" id="{240AE1B0-D763-0994-9F07-5A41D7BB696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9467586" y="320822"/>
            <a:ext cx="2304630" cy="540000"/>
          </a:xfrm>
          <a:prstGeom prst="rect">
            <a:avLst/>
          </a:prstGeom>
        </p:spPr>
      </p:pic>
      <p:grpSp>
        <p:nvGrpSpPr>
          <p:cNvPr id="24" name="Gruppieren 23">
            <a:extLst>
              <a:ext uri="{FF2B5EF4-FFF2-40B4-BE49-F238E27FC236}">
                <a16:creationId xmlns:a16="http://schemas.microsoft.com/office/drawing/2014/main" id="{947366F7-450B-13E5-D982-AEC681D9E794}"/>
              </a:ext>
            </a:extLst>
          </p:cNvPr>
          <p:cNvGrpSpPr/>
          <p:nvPr/>
        </p:nvGrpSpPr>
        <p:grpSpPr>
          <a:xfrm>
            <a:off x="4492783" y="4254730"/>
            <a:ext cx="3206433" cy="1705928"/>
            <a:chOff x="4492783" y="658598"/>
            <a:chExt cx="3206433" cy="1705928"/>
          </a:xfrm>
        </p:grpSpPr>
        <p:sp>
          <p:nvSpPr>
            <p:cNvPr id="18" name="Rechteck 17">
              <a:extLst>
                <a:ext uri="{FF2B5EF4-FFF2-40B4-BE49-F238E27FC236}">
                  <a16:creationId xmlns:a16="http://schemas.microsoft.com/office/drawing/2014/main" id="{436E53AA-A325-739E-6ECE-30D427E753C9}"/>
                </a:ext>
              </a:extLst>
            </p:cNvPr>
            <p:cNvSpPr/>
            <p:nvPr/>
          </p:nvSpPr>
          <p:spPr bwMode="gray">
            <a:xfrm>
              <a:off x="4492783" y="658598"/>
              <a:ext cx="3206433" cy="1705928"/>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endParaRPr lang="de-DE" dirty="0"/>
            </a:p>
          </p:txBody>
        </p:sp>
        <p:sp>
          <p:nvSpPr>
            <p:cNvPr id="19" name="Rechteck 18">
              <a:extLst>
                <a:ext uri="{FF2B5EF4-FFF2-40B4-BE49-F238E27FC236}">
                  <a16:creationId xmlns:a16="http://schemas.microsoft.com/office/drawing/2014/main" id="{420CFCA2-2D1F-9154-53AB-268787DFCE63}"/>
                </a:ext>
              </a:extLst>
            </p:cNvPr>
            <p:cNvSpPr/>
            <p:nvPr/>
          </p:nvSpPr>
          <p:spPr bwMode="gray">
            <a:xfrm>
              <a:off x="5036395" y="1089375"/>
              <a:ext cx="2081315" cy="853703"/>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endParaRPr lang="de-DE"/>
            </a:p>
          </p:txBody>
        </p:sp>
        <p:cxnSp>
          <p:nvCxnSpPr>
            <p:cNvPr id="20" name="Gerade Verbindung mit Pfeil 19">
              <a:extLst>
                <a:ext uri="{FF2B5EF4-FFF2-40B4-BE49-F238E27FC236}">
                  <a16:creationId xmlns:a16="http://schemas.microsoft.com/office/drawing/2014/main" id="{C52E7C67-3F74-FF5C-D3CD-ABCCFDA6F81A}"/>
                </a:ext>
              </a:extLst>
            </p:cNvPr>
            <p:cNvCxnSpPr/>
            <p:nvPr/>
          </p:nvCxnSpPr>
          <p:spPr>
            <a:xfrm flipH="1" flipV="1">
              <a:off x="4574973" y="740716"/>
              <a:ext cx="484379" cy="36879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Gerade Verbindung mit Pfeil 20">
              <a:extLst>
                <a:ext uri="{FF2B5EF4-FFF2-40B4-BE49-F238E27FC236}">
                  <a16:creationId xmlns:a16="http://schemas.microsoft.com/office/drawing/2014/main" id="{3A7637E9-8205-35BD-4408-2A2E8BB38FBB}"/>
                </a:ext>
              </a:extLst>
            </p:cNvPr>
            <p:cNvCxnSpPr/>
            <p:nvPr/>
          </p:nvCxnSpPr>
          <p:spPr>
            <a:xfrm flipV="1">
              <a:off x="7117709" y="741974"/>
              <a:ext cx="483538" cy="36756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Gerade Verbindung mit Pfeil 21">
              <a:extLst>
                <a:ext uri="{FF2B5EF4-FFF2-40B4-BE49-F238E27FC236}">
                  <a16:creationId xmlns:a16="http://schemas.microsoft.com/office/drawing/2014/main" id="{33D8A8CF-3702-28B8-0469-D0647AE2039D}"/>
                </a:ext>
              </a:extLst>
            </p:cNvPr>
            <p:cNvCxnSpPr/>
            <p:nvPr/>
          </p:nvCxnSpPr>
          <p:spPr>
            <a:xfrm>
              <a:off x="7096315" y="1916672"/>
              <a:ext cx="483538" cy="36519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Gerade Verbindung mit Pfeil 22">
              <a:extLst>
                <a:ext uri="{FF2B5EF4-FFF2-40B4-BE49-F238E27FC236}">
                  <a16:creationId xmlns:a16="http://schemas.microsoft.com/office/drawing/2014/main" id="{EDCFEBE3-824A-C6A4-D9B7-5D818348E78D}"/>
                </a:ext>
              </a:extLst>
            </p:cNvPr>
            <p:cNvCxnSpPr/>
            <p:nvPr/>
          </p:nvCxnSpPr>
          <p:spPr>
            <a:xfrm flipH="1">
              <a:off x="4552857" y="1942305"/>
              <a:ext cx="483538" cy="36282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651725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C0BA238A-A236-5612-C8AD-33132171DA95}"/>
              </a:ext>
            </a:extLst>
          </p:cNvPr>
          <p:cNvSpPr>
            <a:spLocks noGrp="1"/>
          </p:cNvSpPr>
          <p:nvPr>
            <p:ph type="sldNum" sz="quarter" idx="12"/>
          </p:nvPr>
        </p:nvSpPr>
        <p:spPr/>
        <p:txBody>
          <a:bodyPr/>
          <a:lstStyle/>
          <a:p>
            <a:fld id="{5355FB0E-4B63-47FD-937C-4B994ACB8B58}" type="slidenum">
              <a:rPr lang="de-AT" smtClean="0"/>
              <a:t>8</a:t>
            </a:fld>
            <a:endParaRPr lang="de-AT"/>
          </a:p>
        </p:txBody>
      </p:sp>
      <p:sp>
        <p:nvSpPr>
          <p:cNvPr id="3" name="Fußzeilenplatzhalter 2">
            <a:extLst>
              <a:ext uri="{FF2B5EF4-FFF2-40B4-BE49-F238E27FC236}">
                <a16:creationId xmlns:a16="http://schemas.microsoft.com/office/drawing/2014/main" id="{68A48DBC-1CFD-4B41-EED6-2620F0D5A582}"/>
              </a:ext>
            </a:extLst>
          </p:cNvPr>
          <p:cNvSpPr>
            <a:spLocks noGrp="1"/>
          </p:cNvSpPr>
          <p:nvPr>
            <p:ph type="ftr" sz="quarter" idx="11"/>
          </p:nvPr>
        </p:nvSpPr>
        <p:spPr/>
        <p:txBody>
          <a:bodyPr/>
          <a:lstStyle/>
          <a:p>
            <a:r>
              <a:rPr lang="de-DE"/>
              <a:t>Demografieberatung Digi+</a:t>
            </a:r>
            <a:endParaRPr lang="de-AT" dirty="0"/>
          </a:p>
        </p:txBody>
      </p:sp>
      <p:sp>
        <p:nvSpPr>
          <p:cNvPr id="4" name="Title 1">
            <a:extLst>
              <a:ext uri="{FF2B5EF4-FFF2-40B4-BE49-F238E27FC236}">
                <a16:creationId xmlns:a16="http://schemas.microsoft.com/office/drawing/2014/main" id="{6A3DBE25-538B-2738-D1DD-8A9BD8104750}"/>
              </a:ext>
            </a:extLst>
          </p:cNvPr>
          <p:cNvSpPr txBox="1">
            <a:spLocks/>
          </p:cNvSpPr>
          <p:nvPr/>
        </p:nvSpPr>
        <p:spPr>
          <a:xfrm>
            <a:off x="618601" y="511622"/>
            <a:ext cx="7886700" cy="578802"/>
          </a:xfrm>
          <a:prstGeom prst="rect">
            <a:avLst/>
          </a:prstGeom>
        </p:spPr>
        <p:txBody>
          <a:bodyPr/>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r>
              <a:rPr lang="en-GB" dirty="0"/>
              <a:t>Job Enlargement – </a:t>
            </a:r>
            <a:r>
              <a:rPr lang="en-GB" dirty="0" err="1"/>
              <a:t>Ziele</a:t>
            </a:r>
            <a:r>
              <a:rPr lang="en-GB" dirty="0"/>
              <a:t> &amp; </a:t>
            </a:r>
            <a:r>
              <a:rPr lang="en-GB" dirty="0" err="1"/>
              <a:t>Nutzen</a:t>
            </a:r>
            <a:r>
              <a:rPr lang="en-GB" dirty="0"/>
              <a:t> </a:t>
            </a:r>
          </a:p>
        </p:txBody>
      </p:sp>
      <p:sp>
        <p:nvSpPr>
          <p:cNvPr id="23" name="Rectangle 4">
            <a:extLst>
              <a:ext uri="{FF2B5EF4-FFF2-40B4-BE49-F238E27FC236}">
                <a16:creationId xmlns:a16="http://schemas.microsoft.com/office/drawing/2014/main" id="{36F7EF7E-CB96-7FDC-4A6E-221C2C1F9CE0}"/>
              </a:ext>
            </a:extLst>
          </p:cNvPr>
          <p:cNvSpPr/>
          <p:nvPr/>
        </p:nvSpPr>
        <p:spPr bwMode="gray">
          <a:xfrm>
            <a:off x="940095" y="1423611"/>
            <a:ext cx="8505000" cy="40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825" dirty="0">
              <a:solidFill>
                <a:schemeClr val="bg1"/>
              </a:solidFill>
            </a:endParaRPr>
          </a:p>
        </p:txBody>
      </p:sp>
      <p:sp>
        <p:nvSpPr>
          <p:cNvPr id="24" name="Rectangle 5">
            <a:extLst>
              <a:ext uri="{FF2B5EF4-FFF2-40B4-BE49-F238E27FC236}">
                <a16:creationId xmlns:a16="http://schemas.microsoft.com/office/drawing/2014/main" id="{A78DD944-0F50-022D-A869-5C03FCF43261}"/>
              </a:ext>
            </a:extLst>
          </p:cNvPr>
          <p:cNvSpPr/>
          <p:nvPr/>
        </p:nvSpPr>
        <p:spPr>
          <a:xfrm>
            <a:off x="1389406" y="1634369"/>
            <a:ext cx="10045618" cy="1569660"/>
          </a:xfrm>
          <a:prstGeom prst="rect">
            <a:avLst/>
          </a:prstGeom>
        </p:spPr>
        <p:txBody>
          <a:bodyPr wrap="square">
            <a:spAutoFit/>
          </a:bodyPr>
          <a:lstStyle/>
          <a:p>
            <a:r>
              <a:rPr lang="de-AT" sz="1600" b="1" dirty="0">
                <a:solidFill>
                  <a:schemeClr val="accent1"/>
                </a:solidFill>
              </a:rPr>
              <a:t>Was versteht man unter Job </a:t>
            </a:r>
            <a:r>
              <a:rPr lang="de-AT" sz="1600" b="1" dirty="0" err="1">
                <a:solidFill>
                  <a:schemeClr val="accent1"/>
                </a:solidFill>
              </a:rPr>
              <a:t>Enlargement</a:t>
            </a:r>
            <a:r>
              <a:rPr lang="de-AT" sz="1600" b="1" dirty="0">
                <a:solidFill>
                  <a:schemeClr val="accent1"/>
                </a:solidFill>
              </a:rPr>
              <a:t>?</a:t>
            </a:r>
          </a:p>
          <a:p>
            <a:endParaRPr lang="de-AT" sz="1600" dirty="0"/>
          </a:p>
          <a:p>
            <a:r>
              <a:rPr lang="de-AT" sz="1600" dirty="0"/>
              <a:t>Die Arbeitnehmenden erhalten beim Job </a:t>
            </a:r>
            <a:r>
              <a:rPr lang="de-AT" sz="1600" dirty="0" err="1"/>
              <a:t>Enlargement</a:t>
            </a:r>
            <a:r>
              <a:rPr lang="de-AT" sz="1600" dirty="0"/>
              <a:t> auf Dauer </a:t>
            </a:r>
            <a:r>
              <a:rPr lang="de-AT" sz="1600" dirty="0">
                <a:solidFill>
                  <a:schemeClr val="accent1"/>
                </a:solidFill>
              </a:rPr>
              <a:t>zusätzliche Arbeitsaufgaben </a:t>
            </a:r>
            <a:r>
              <a:rPr lang="de-AT" sz="1600" dirty="0"/>
              <a:t>innerhalb ihrer Aufgabenbereichen mit </a:t>
            </a:r>
            <a:r>
              <a:rPr lang="de-AT" sz="1600" dirty="0">
                <a:solidFill>
                  <a:schemeClr val="accent1"/>
                </a:solidFill>
              </a:rPr>
              <a:t>ähnlichem Schwierigkeits- bzw. Anforderungsniveau</a:t>
            </a:r>
            <a:r>
              <a:rPr lang="de-AT" sz="1600" dirty="0"/>
              <a:t>. Mitarbeitende finden eine Vergrößerung des Arbeitsspielraumes vor, nicht jedoch eine Erweiterung des Entscheidungsspielraumes.</a:t>
            </a:r>
          </a:p>
        </p:txBody>
      </p:sp>
      <p:sp>
        <p:nvSpPr>
          <p:cNvPr id="25" name="Freeform 940">
            <a:extLst>
              <a:ext uri="{FF2B5EF4-FFF2-40B4-BE49-F238E27FC236}">
                <a16:creationId xmlns:a16="http://schemas.microsoft.com/office/drawing/2014/main" id="{BF98F862-B48A-3D4A-09A3-CC034118EFE9}"/>
              </a:ext>
            </a:extLst>
          </p:cNvPr>
          <p:cNvSpPr>
            <a:spLocks noChangeAspect="1" noEditPoints="1"/>
          </p:cNvSpPr>
          <p:nvPr/>
        </p:nvSpPr>
        <p:spPr bwMode="gray">
          <a:xfrm>
            <a:off x="6181366" y="3730711"/>
            <a:ext cx="351000" cy="351000"/>
          </a:xfrm>
          <a:custGeom>
            <a:avLst/>
            <a:gdLst>
              <a:gd name="T0" fmla="*/ 361 w 512"/>
              <a:gd name="T1" fmla="*/ 188 h 512"/>
              <a:gd name="T2" fmla="*/ 391 w 512"/>
              <a:gd name="T3" fmla="*/ 309 h 512"/>
              <a:gd name="T4" fmla="*/ 324 w 512"/>
              <a:gd name="T5" fmla="*/ 309 h 512"/>
              <a:gd name="T6" fmla="*/ 361 w 512"/>
              <a:gd name="T7" fmla="*/ 188 h 512"/>
              <a:gd name="T8" fmla="*/ 121 w 512"/>
              <a:gd name="T9" fmla="*/ 309 h 512"/>
              <a:gd name="T10" fmla="*/ 189 w 512"/>
              <a:gd name="T11" fmla="*/ 309 h 512"/>
              <a:gd name="T12" fmla="*/ 159 w 512"/>
              <a:gd name="T13" fmla="*/ 188 h 512"/>
              <a:gd name="T14" fmla="*/ 121 w 512"/>
              <a:gd name="T15" fmla="*/ 309 h 512"/>
              <a:gd name="T16" fmla="*/ 512 w 512"/>
              <a:gd name="T17" fmla="*/ 256 h 512"/>
              <a:gd name="T18" fmla="*/ 256 w 512"/>
              <a:gd name="T19" fmla="*/ 512 h 512"/>
              <a:gd name="T20" fmla="*/ 0 w 512"/>
              <a:gd name="T21" fmla="*/ 256 h 512"/>
              <a:gd name="T22" fmla="*/ 256 w 512"/>
              <a:gd name="T23" fmla="*/ 0 h 512"/>
              <a:gd name="T24" fmla="*/ 512 w 512"/>
              <a:gd name="T25" fmla="*/ 256 h 512"/>
              <a:gd name="T26" fmla="*/ 415 w 512"/>
              <a:gd name="T27" fmla="*/ 317 h 512"/>
              <a:gd name="T28" fmla="*/ 373 w 512"/>
              <a:gd name="T29" fmla="*/ 146 h 512"/>
              <a:gd name="T30" fmla="*/ 372 w 512"/>
              <a:gd name="T31" fmla="*/ 146 h 512"/>
              <a:gd name="T32" fmla="*/ 372 w 512"/>
              <a:gd name="T33" fmla="*/ 144 h 512"/>
              <a:gd name="T34" fmla="*/ 370 w 512"/>
              <a:gd name="T35" fmla="*/ 142 h 512"/>
              <a:gd name="T36" fmla="*/ 369 w 512"/>
              <a:gd name="T37" fmla="*/ 141 h 512"/>
              <a:gd name="T38" fmla="*/ 367 w 512"/>
              <a:gd name="T39" fmla="*/ 140 h 512"/>
              <a:gd name="T40" fmla="*/ 366 w 512"/>
              <a:gd name="T41" fmla="*/ 139 h 512"/>
              <a:gd name="T42" fmla="*/ 363 w 512"/>
              <a:gd name="T43" fmla="*/ 138 h 512"/>
              <a:gd name="T44" fmla="*/ 362 w 512"/>
              <a:gd name="T45" fmla="*/ 138 h 512"/>
              <a:gd name="T46" fmla="*/ 362 w 512"/>
              <a:gd name="T47" fmla="*/ 138 h 512"/>
              <a:gd name="T48" fmla="*/ 266 w 512"/>
              <a:gd name="T49" fmla="*/ 138 h 512"/>
              <a:gd name="T50" fmla="*/ 266 w 512"/>
              <a:gd name="T51" fmla="*/ 106 h 512"/>
              <a:gd name="T52" fmla="*/ 256 w 512"/>
              <a:gd name="T53" fmla="*/ 96 h 512"/>
              <a:gd name="T54" fmla="*/ 245 w 512"/>
              <a:gd name="T55" fmla="*/ 106 h 512"/>
              <a:gd name="T56" fmla="*/ 245 w 512"/>
              <a:gd name="T57" fmla="*/ 138 h 512"/>
              <a:gd name="T58" fmla="*/ 160 w 512"/>
              <a:gd name="T59" fmla="*/ 138 h 512"/>
              <a:gd name="T60" fmla="*/ 159 w 512"/>
              <a:gd name="T61" fmla="*/ 138 h 512"/>
              <a:gd name="T62" fmla="*/ 156 w 512"/>
              <a:gd name="T63" fmla="*/ 139 h 512"/>
              <a:gd name="T64" fmla="*/ 155 w 512"/>
              <a:gd name="T65" fmla="*/ 140 h 512"/>
              <a:gd name="T66" fmla="*/ 153 w 512"/>
              <a:gd name="T67" fmla="*/ 141 h 512"/>
              <a:gd name="T68" fmla="*/ 152 w 512"/>
              <a:gd name="T69" fmla="*/ 142 h 512"/>
              <a:gd name="T70" fmla="*/ 150 w 512"/>
              <a:gd name="T71" fmla="*/ 144 h 512"/>
              <a:gd name="T72" fmla="*/ 150 w 512"/>
              <a:gd name="T73" fmla="*/ 145 h 512"/>
              <a:gd name="T74" fmla="*/ 149 w 512"/>
              <a:gd name="T75" fmla="*/ 146 h 512"/>
              <a:gd name="T76" fmla="*/ 96 w 512"/>
              <a:gd name="T77" fmla="*/ 316 h 512"/>
              <a:gd name="T78" fmla="*/ 98 w 512"/>
              <a:gd name="T79" fmla="*/ 326 h 512"/>
              <a:gd name="T80" fmla="*/ 106 w 512"/>
              <a:gd name="T81" fmla="*/ 330 h 512"/>
              <a:gd name="T82" fmla="*/ 202 w 512"/>
              <a:gd name="T83" fmla="*/ 330 h 512"/>
              <a:gd name="T84" fmla="*/ 211 w 512"/>
              <a:gd name="T85" fmla="*/ 326 h 512"/>
              <a:gd name="T86" fmla="*/ 213 w 512"/>
              <a:gd name="T87" fmla="*/ 317 h 512"/>
              <a:gd name="T88" fmla="*/ 173 w 512"/>
              <a:gd name="T89" fmla="*/ 160 h 512"/>
              <a:gd name="T90" fmla="*/ 245 w 512"/>
              <a:gd name="T91" fmla="*/ 160 h 512"/>
              <a:gd name="T92" fmla="*/ 245 w 512"/>
              <a:gd name="T93" fmla="*/ 394 h 512"/>
              <a:gd name="T94" fmla="*/ 192 w 512"/>
              <a:gd name="T95" fmla="*/ 394 h 512"/>
              <a:gd name="T96" fmla="*/ 181 w 512"/>
              <a:gd name="T97" fmla="*/ 405 h 512"/>
              <a:gd name="T98" fmla="*/ 192 w 512"/>
              <a:gd name="T99" fmla="*/ 416 h 512"/>
              <a:gd name="T100" fmla="*/ 320 w 512"/>
              <a:gd name="T101" fmla="*/ 416 h 512"/>
              <a:gd name="T102" fmla="*/ 330 w 512"/>
              <a:gd name="T103" fmla="*/ 405 h 512"/>
              <a:gd name="T104" fmla="*/ 320 w 512"/>
              <a:gd name="T105" fmla="*/ 394 h 512"/>
              <a:gd name="T106" fmla="*/ 266 w 512"/>
              <a:gd name="T107" fmla="*/ 394 h 512"/>
              <a:gd name="T108" fmla="*/ 266 w 512"/>
              <a:gd name="T109" fmla="*/ 160 h 512"/>
              <a:gd name="T110" fmla="*/ 348 w 512"/>
              <a:gd name="T111" fmla="*/ 160 h 512"/>
              <a:gd name="T112" fmla="*/ 299 w 512"/>
              <a:gd name="T113" fmla="*/ 316 h 512"/>
              <a:gd name="T114" fmla="*/ 300 w 512"/>
              <a:gd name="T115" fmla="*/ 326 h 512"/>
              <a:gd name="T116" fmla="*/ 309 w 512"/>
              <a:gd name="T117" fmla="*/ 330 h 512"/>
              <a:gd name="T118" fmla="*/ 405 w 512"/>
              <a:gd name="T119" fmla="*/ 330 h 512"/>
              <a:gd name="T120" fmla="*/ 413 w 512"/>
              <a:gd name="T121" fmla="*/ 326 h 512"/>
              <a:gd name="T122" fmla="*/ 415 w 512"/>
              <a:gd name="T123" fmla="*/ 31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2" h="512">
                <a:moveTo>
                  <a:pt x="361" y="188"/>
                </a:moveTo>
                <a:cubicBezTo>
                  <a:pt x="391" y="309"/>
                  <a:pt x="391" y="309"/>
                  <a:pt x="391" y="309"/>
                </a:cubicBezTo>
                <a:cubicBezTo>
                  <a:pt x="324" y="309"/>
                  <a:pt x="324" y="309"/>
                  <a:pt x="324" y="309"/>
                </a:cubicBezTo>
                <a:lnTo>
                  <a:pt x="361" y="188"/>
                </a:lnTo>
                <a:close/>
                <a:moveTo>
                  <a:pt x="121" y="309"/>
                </a:moveTo>
                <a:cubicBezTo>
                  <a:pt x="189" y="309"/>
                  <a:pt x="189" y="309"/>
                  <a:pt x="189" y="309"/>
                </a:cubicBezTo>
                <a:cubicBezTo>
                  <a:pt x="159" y="188"/>
                  <a:pt x="159" y="188"/>
                  <a:pt x="159" y="188"/>
                </a:cubicBezTo>
                <a:lnTo>
                  <a:pt x="121" y="309"/>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5" y="317"/>
                </a:moveTo>
                <a:cubicBezTo>
                  <a:pt x="373" y="146"/>
                  <a:pt x="373" y="146"/>
                  <a:pt x="373" y="146"/>
                </a:cubicBezTo>
                <a:cubicBezTo>
                  <a:pt x="373" y="146"/>
                  <a:pt x="372" y="146"/>
                  <a:pt x="372" y="146"/>
                </a:cubicBezTo>
                <a:cubicBezTo>
                  <a:pt x="372" y="145"/>
                  <a:pt x="372" y="145"/>
                  <a:pt x="372" y="144"/>
                </a:cubicBezTo>
                <a:cubicBezTo>
                  <a:pt x="371" y="143"/>
                  <a:pt x="371" y="143"/>
                  <a:pt x="370" y="142"/>
                </a:cubicBezTo>
                <a:cubicBezTo>
                  <a:pt x="370" y="142"/>
                  <a:pt x="370" y="141"/>
                  <a:pt x="369" y="141"/>
                </a:cubicBezTo>
                <a:cubicBezTo>
                  <a:pt x="369" y="141"/>
                  <a:pt x="368" y="140"/>
                  <a:pt x="367" y="140"/>
                </a:cubicBezTo>
                <a:cubicBezTo>
                  <a:pt x="367" y="139"/>
                  <a:pt x="367" y="139"/>
                  <a:pt x="366" y="139"/>
                </a:cubicBezTo>
                <a:cubicBezTo>
                  <a:pt x="365" y="139"/>
                  <a:pt x="364" y="138"/>
                  <a:pt x="363" y="138"/>
                </a:cubicBezTo>
                <a:cubicBezTo>
                  <a:pt x="363" y="138"/>
                  <a:pt x="363" y="138"/>
                  <a:pt x="362" y="138"/>
                </a:cubicBezTo>
                <a:cubicBezTo>
                  <a:pt x="362" y="138"/>
                  <a:pt x="362" y="138"/>
                  <a:pt x="362" y="138"/>
                </a:cubicBezTo>
                <a:cubicBezTo>
                  <a:pt x="266" y="138"/>
                  <a:pt x="266" y="138"/>
                  <a:pt x="266" y="138"/>
                </a:cubicBezTo>
                <a:cubicBezTo>
                  <a:pt x="266" y="106"/>
                  <a:pt x="266" y="106"/>
                  <a:pt x="266" y="106"/>
                </a:cubicBezTo>
                <a:cubicBezTo>
                  <a:pt x="266" y="100"/>
                  <a:pt x="262" y="96"/>
                  <a:pt x="256" y="96"/>
                </a:cubicBezTo>
                <a:cubicBezTo>
                  <a:pt x="250" y="96"/>
                  <a:pt x="245" y="100"/>
                  <a:pt x="245" y="106"/>
                </a:cubicBezTo>
                <a:cubicBezTo>
                  <a:pt x="245" y="138"/>
                  <a:pt x="245" y="138"/>
                  <a:pt x="245" y="138"/>
                </a:cubicBezTo>
                <a:cubicBezTo>
                  <a:pt x="160" y="138"/>
                  <a:pt x="160" y="138"/>
                  <a:pt x="160" y="138"/>
                </a:cubicBezTo>
                <a:cubicBezTo>
                  <a:pt x="159" y="138"/>
                  <a:pt x="159" y="138"/>
                  <a:pt x="159" y="138"/>
                </a:cubicBezTo>
                <a:cubicBezTo>
                  <a:pt x="158" y="139"/>
                  <a:pt x="157" y="139"/>
                  <a:pt x="156" y="139"/>
                </a:cubicBezTo>
                <a:cubicBezTo>
                  <a:pt x="156" y="139"/>
                  <a:pt x="155" y="139"/>
                  <a:pt x="155" y="140"/>
                </a:cubicBezTo>
                <a:cubicBezTo>
                  <a:pt x="154" y="140"/>
                  <a:pt x="153" y="141"/>
                  <a:pt x="153" y="141"/>
                </a:cubicBezTo>
                <a:cubicBezTo>
                  <a:pt x="152" y="141"/>
                  <a:pt x="152" y="142"/>
                  <a:pt x="152" y="142"/>
                </a:cubicBezTo>
                <a:cubicBezTo>
                  <a:pt x="151" y="143"/>
                  <a:pt x="151" y="143"/>
                  <a:pt x="150" y="144"/>
                </a:cubicBezTo>
                <a:cubicBezTo>
                  <a:pt x="150" y="145"/>
                  <a:pt x="150" y="145"/>
                  <a:pt x="150" y="145"/>
                </a:cubicBezTo>
                <a:cubicBezTo>
                  <a:pt x="150" y="145"/>
                  <a:pt x="150" y="146"/>
                  <a:pt x="149" y="146"/>
                </a:cubicBezTo>
                <a:cubicBezTo>
                  <a:pt x="96" y="316"/>
                  <a:pt x="96" y="316"/>
                  <a:pt x="96" y="316"/>
                </a:cubicBezTo>
                <a:cubicBezTo>
                  <a:pt x="95" y="320"/>
                  <a:pt x="96" y="323"/>
                  <a:pt x="98" y="326"/>
                </a:cubicBezTo>
                <a:cubicBezTo>
                  <a:pt x="100" y="329"/>
                  <a:pt x="103" y="330"/>
                  <a:pt x="106" y="330"/>
                </a:cubicBezTo>
                <a:cubicBezTo>
                  <a:pt x="202" y="330"/>
                  <a:pt x="202" y="330"/>
                  <a:pt x="202" y="330"/>
                </a:cubicBezTo>
                <a:cubicBezTo>
                  <a:pt x="206" y="330"/>
                  <a:pt x="209" y="329"/>
                  <a:pt x="211" y="326"/>
                </a:cubicBezTo>
                <a:cubicBezTo>
                  <a:pt x="213" y="324"/>
                  <a:pt x="213" y="320"/>
                  <a:pt x="213" y="317"/>
                </a:cubicBezTo>
                <a:cubicBezTo>
                  <a:pt x="173" y="160"/>
                  <a:pt x="173" y="160"/>
                  <a:pt x="173" y="160"/>
                </a:cubicBezTo>
                <a:cubicBezTo>
                  <a:pt x="245" y="160"/>
                  <a:pt x="245" y="160"/>
                  <a:pt x="245" y="160"/>
                </a:cubicBezTo>
                <a:cubicBezTo>
                  <a:pt x="245" y="394"/>
                  <a:pt x="245" y="394"/>
                  <a:pt x="245" y="394"/>
                </a:cubicBezTo>
                <a:cubicBezTo>
                  <a:pt x="192" y="394"/>
                  <a:pt x="192" y="394"/>
                  <a:pt x="192" y="394"/>
                </a:cubicBezTo>
                <a:cubicBezTo>
                  <a:pt x="186" y="394"/>
                  <a:pt x="181" y="399"/>
                  <a:pt x="181" y="405"/>
                </a:cubicBezTo>
                <a:cubicBezTo>
                  <a:pt x="181" y="411"/>
                  <a:pt x="186" y="416"/>
                  <a:pt x="192" y="416"/>
                </a:cubicBezTo>
                <a:cubicBezTo>
                  <a:pt x="320" y="416"/>
                  <a:pt x="320" y="416"/>
                  <a:pt x="320" y="416"/>
                </a:cubicBezTo>
                <a:cubicBezTo>
                  <a:pt x="326" y="416"/>
                  <a:pt x="330" y="411"/>
                  <a:pt x="330" y="405"/>
                </a:cubicBezTo>
                <a:cubicBezTo>
                  <a:pt x="330" y="399"/>
                  <a:pt x="326" y="394"/>
                  <a:pt x="320" y="394"/>
                </a:cubicBezTo>
                <a:cubicBezTo>
                  <a:pt x="266" y="394"/>
                  <a:pt x="266" y="394"/>
                  <a:pt x="266" y="394"/>
                </a:cubicBezTo>
                <a:cubicBezTo>
                  <a:pt x="266" y="160"/>
                  <a:pt x="266" y="160"/>
                  <a:pt x="266" y="160"/>
                </a:cubicBezTo>
                <a:cubicBezTo>
                  <a:pt x="348" y="160"/>
                  <a:pt x="348" y="160"/>
                  <a:pt x="348" y="160"/>
                </a:cubicBezTo>
                <a:cubicBezTo>
                  <a:pt x="299" y="316"/>
                  <a:pt x="299" y="316"/>
                  <a:pt x="299" y="316"/>
                </a:cubicBezTo>
                <a:cubicBezTo>
                  <a:pt x="298" y="320"/>
                  <a:pt x="298" y="323"/>
                  <a:pt x="300" y="326"/>
                </a:cubicBezTo>
                <a:cubicBezTo>
                  <a:pt x="302" y="329"/>
                  <a:pt x="306" y="330"/>
                  <a:pt x="309" y="330"/>
                </a:cubicBezTo>
                <a:cubicBezTo>
                  <a:pt x="405" y="330"/>
                  <a:pt x="405" y="330"/>
                  <a:pt x="405" y="330"/>
                </a:cubicBezTo>
                <a:cubicBezTo>
                  <a:pt x="408" y="330"/>
                  <a:pt x="411" y="329"/>
                  <a:pt x="413" y="326"/>
                </a:cubicBezTo>
                <a:cubicBezTo>
                  <a:pt x="415" y="324"/>
                  <a:pt x="416" y="320"/>
                  <a:pt x="415" y="317"/>
                </a:cubicBez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GB" sz="1200"/>
          </a:p>
        </p:txBody>
      </p:sp>
      <p:grpSp>
        <p:nvGrpSpPr>
          <p:cNvPr id="26" name="Group 437">
            <a:extLst>
              <a:ext uri="{FF2B5EF4-FFF2-40B4-BE49-F238E27FC236}">
                <a16:creationId xmlns:a16="http://schemas.microsoft.com/office/drawing/2014/main" id="{B940F060-E0BC-9732-A935-93E798344CB5}"/>
              </a:ext>
            </a:extLst>
          </p:cNvPr>
          <p:cNvGrpSpPr>
            <a:grpSpLocks noChangeAspect="1"/>
          </p:cNvGrpSpPr>
          <p:nvPr/>
        </p:nvGrpSpPr>
        <p:grpSpPr bwMode="auto">
          <a:xfrm>
            <a:off x="993733" y="3710461"/>
            <a:ext cx="351000" cy="351000"/>
            <a:chOff x="3130" y="1561"/>
            <a:chExt cx="340" cy="340"/>
          </a:xfrm>
          <a:solidFill>
            <a:schemeClr val="accent2"/>
          </a:solidFill>
        </p:grpSpPr>
        <p:sp>
          <p:nvSpPr>
            <p:cNvPr id="27" name="Freeform 438">
              <a:extLst>
                <a:ext uri="{FF2B5EF4-FFF2-40B4-BE49-F238E27FC236}">
                  <a16:creationId xmlns:a16="http://schemas.microsoft.com/office/drawing/2014/main" id="{2CF32493-41C3-069B-25B7-0C7B6AE8E67F}"/>
                </a:ext>
              </a:extLst>
            </p:cNvPr>
            <p:cNvSpPr>
              <a:spLocks/>
            </p:cNvSpPr>
            <p:nvPr/>
          </p:nvSpPr>
          <p:spPr bwMode="auto">
            <a:xfrm>
              <a:off x="3307" y="1696"/>
              <a:ext cx="28" cy="28"/>
            </a:xfrm>
            <a:custGeom>
              <a:avLst/>
              <a:gdLst>
                <a:gd name="T0" fmla="*/ 0 w 42"/>
                <a:gd name="T1" fmla="*/ 0 h 42"/>
                <a:gd name="T2" fmla="*/ 0 w 42"/>
                <a:gd name="T3" fmla="*/ 42 h 42"/>
                <a:gd name="T4" fmla="*/ 42 w 42"/>
                <a:gd name="T5" fmla="*/ 42 h 42"/>
                <a:gd name="T6" fmla="*/ 0 w 42"/>
                <a:gd name="T7" fmla="*/ 0 h 42"/>
              </a:gdLst>
              <a:ahLst/>
              <a:cxnLst>
                <a:cxn ang="0">
                  <a:pos x="T0" y="T1"/>
                </a:cxn>
                <a:cxn ang="0">
                  <a:pos x="T2" y="T3"/>
                </a:cxn>
                <a:cxn ang="0">
                  <a:pos x="T4" y="T5"/>
                </a:cxn>
                <a:cxn ang="0">
                  <a:pos x="T6" y="T7"/>
                </a:cxn>
              </a:cxnLst>
              <a:rect l="0" t="0" r="r" b="b"/>
              <a:pathLst>
                <a:path w="42" h="42">
                  <a:moveTo>
                    <a:pt x="0" y="0"/>
                  </a:moveTo>
                  <a:cubicBezTo>
                    <a:pt x="0" y="42"/>
                    <a:pt x="0" y="42"/>
                    <a:pt x="0" y="42"/>
                  </a:cubicBezTo>
                  <a:cubicBezTo>
                    <a:pt x="42" y="42"/>
                    <a:pt x="42" y="42"/>
                    <a:pt x="42" y="42"/>
                  </a:cubicBezTo>
                  <a:cubicBezTo>
                    <a:pt x="38" y="21"/>
                    <a:pt x="21" y="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28" name="Freeform 439">
              <a:extLst>
                <a:ext uri="{FF2B5EF4-FFF2-40B4-BE49-F238E27FC236}">
                  <a16:creationId xmlns:a16="http://schemas.microsoft.com/office/drawing/2014/main" id="{7F235824-4F1E-5D6E-D4E6-8F12EE065780}"/>
                </a:ext>
              </a:extLst>
            </p:cNvPr>
            <p:cNvSpPr>
              <a:spLocks/>
            </p:cNvSpPr>
            <p:nvPr/>
          </p:nvSpPr>
          <p:spPr bwMode="auto">
            <a:xfrm>
              <a:off x="3265" y="1696"/>
              <a:ext cx="28" cy="28"/>
            </a:xfrm>
            <a:custGeom>
              <a:avLst/>
              <a:gdLst>
                <a:gd name="T0" fmla="*/ 0 w 42"/>
                <a:gd name="T1" fmla="*/ 42 h 42"/>
                <a:gd name="T2" fmla="*/ 42 w 42"/>
                <a:gd name="T3" fmla="*/ 42 h 42"/>
                <a:gd name="T4" fmla="*/ 42 w 42"/>
                <a:gd name="T5" fmla="*/ 0 h 42"/>
                <a:gd name="T6" fmla="*/ 0 w 42"/>
                <a:gd name="T7" fmla="*/ 42 h 42"/>
              </a:gdLst>
              <a:ahLst/>
              <a:cxnLst>
                <a:cxn ang="0">
                  <a:pos x="T0" y="T1"/>
                </a:cxn>
                <a:cxn ang="0">
                  <a:pos x="T2" y="T3"/>
                </a:cxn>
                <a:cxn ang="0">
                  <a:pos x="T4" y="T5"/>
                </a:cxn>
                <a:cxn ang="0">
                  <a:pos x="T6" y="T7"/>
                </a:cxn>
              </a:cxnLst>
              <a:rect l="0" t="0" r="r" b="b"/>
              <a:pathLst>
                <a:path w="42" h="42">
                  <a:moveTo>
                    <a:pt x="0" y="42"/>
                  </a:moveTo>
                  <a:cubicBezTo>
                    <a:pt x="42" y="42"/>
                    <a:pt x="42" y="42"/>
                    <a:pt x="42" y="42"/>
                  </a:cubicBezTo>
                  <a:cubicBezTo>
                    <a:pt x="42" y="0"/>
                    <a:pt x="42" y="0"/>
                    <a:pt x="42" y="0"/>
                  </a:cubicBezTo>
                  <a:cubicBezTo>
                    <a:pt x="21" y="5"/>
                    <a:pt x="5" y="21"/>
                    <a:pt x="0"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29" name="Freeform 440">
              <a:extLst>
                <a:ext uri="{FF2B5EF4-FFF2-40B4-BE49-F238E27FC236}">
                  <a16:creationId xmlns:a16="http://schemas.microsoft.com/office/drawing/2014/main" id="{E80CF2A4-38AF-4545-8B3A-2C0E16A1FD49}"/>
                </a:ext>
              </a:extLst>
            </p:cNvPr>
            <p:cNvSpPr>
              <a:spLocks/>
            </p:cNvSpPr>
            <p:nvPr/>
          </p:nvSpPr>
          <p:spPr bwMode="auto">
            <a:xfrm>
              <a:off x="3230" y="1661"/>
              <a:ext cx="63" cy="63"/>
            </a:xfrm>
            <a:custGeom>
              <a:avLst/>
              <a:gdLst>
                <a:gd name="T0" fmla="*/ 0 w 95"/>
                <a:gd name="T1" fmla="*/ 95 h 95"/>
                <a:gd name="T2" fmla="*/ 32 w 95"/>
                <a:gd name="T3" fmla="*/ 95 h 95"/>
                <a:gd name="T4" fmla="*/ 95 w 95"/>
                <a:gd name="T5" fmla="*/ 32 h 95"/>
                <a:gd name="T6" fmla="*/ 95 w 95"/>
                <a:gd name="T7" fmla="*/ 0 h 95"/>
                <a:gd name="T8" fmla="*/ 0 w 95"/>
                <a:gd name="T9" fmla="*/ 95 h 95"/>
              </a:gdLst>
              <a:ahLst/>
              <a:cxnLst>
                <a:cxn ang="0">
                  <a:pos x="T0" y="T1"/>
                </a:cxn>
                <a:cxn ang="0">
                  <a:pos x="T2" y="T3"/>
                </a:cxn>
                <a:cxn ang="0">
                  <a:pos x="T4" y="T5"/>
                </a:cxn>
                <a:cxn ang="0">
                  <a:pos x="T6" y="T7"/>
                </a:cxn>
                <a:cxn ang="0">
                  <a:pos x="T8" y="T9"/>
                </a:cxn>
              </a:cxnLst>
              <a:rect l="0" t="0" r="r" b="b"/>
              <a:pathLst>
                <a:path w="95" h="95">
                  <a:moveTo>
                    <a:pt x="0" y="95"/>
                  </a:moveTo>
                  <a:cubicBezTo>
                    <a:pt x="32" y="95"/>
                    <a:pt x="32" y="95"/>
                    <a:pt x="32" y="95"/>
                  </a:cubicBezTo>
                  <a:cubicBezTo>
                    <a:pt x="37" y="62"/>
                    <a:pt x="62" y="37"/>
                    <a:pt x="95" y="32"/>
                  </a:cubicBezTo>
                  <a:cubicBezTo>
                    <a:pt x="95" y="0"/>
                    <a:pt x="95" y="0"/>
                    <a:pt x="95" y="0"/>
                  </a:cubicBezTo>
                  <a:cubicBezTo>
                    <a:pt x="45" y="5"/>
                    <a:pt x="5" y="45"/>
                    <a:pt x="0"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0" name="Freeform 441">
              <a:extLst>
                <a:ext uri="{FF2B5EF4-FFF2-40B4-BE49-F238E27FC236}">
                  <a16:creationId xmlns:a16="http://schemas.microsoft.com/office/drawing/2014/main" id="{E3857E2A-9C33-BFB6-8219-A0C9F9A15DFF}"/>
                </a:ext>
              </a:extLst>
            </p:cNvPr>
            <p:cNvSpPr>
              <a:spLocks/>
            </p:cNvSpPr>
            <p:nvPr/>
          </p:nvSpPr>
          <p:spPr bwMode="auto">
            <a:xfrm>
              <a:off x="3265" y="1738"/>
              <a:ext cx="28" cy="28"/>
            </a:xfrm>
            <a:custGeom>
              <a:avLst/>
              <a:gdLst>
                <a:gd name="T0" fmla="*/ 42 w 42"/>
                <a:gd name="T1" fmla="*/ 42 h 42"/>
                <a:gd name="T2" fmla="*/ 42 w 42"/>
                <a:gd name="T3" fmla="*/ 0 h 42"/>
                <a:gd name="T4" fmla="*/ 0 w 42"/>
                <a:gd name="T5" fmla="*/ 0 h 42"/>
                <a:gd name="T6" fmla="*/ 42 w 42"/>
                <a:gd name="T7" fmla="*/ 42 h 42"/>
              </a:gdLst>
              <a:ahLst/>
              <a:cxnLst>
                <a:cxn ang="0">
                  <a:pos x="T0" y="T1"/>
                </a:cxn>
                <a:cxn ang="0">
                  <a:pos x="T2" y="T3"/>
                </a:cxn>
                <a:cxn ang="0">
                  <a:pos x="T4" y="T5"/>
                </a:cxn>
                <a:cxn ang="0">
                  <a:pos x="T6" y="T7"/>
                </a:cxn>
              </a:cxnLst>
              <a:rect l="0" t="0" r="r" b="b"/>
              <a:pathLst>
                <a:path w="42" h="42">
                  <a:moveTo>
                    <a:pt x="42" y="42"/>
                  </a:moveTo>
                  <a:cubicBezTo>
                    <a:pt x="42" y="0"/>
                    <a:pt x="42" y="0"/>
                    <a:pt x="42" y="0"/>
                  </a:cubicBezTo>
                  <a:cubicBezTo>
                    <a:pt x="0" y="0"/>
                    <a:pt x="0" y="0"/>
                    <a:pt x="0" y="0"/>
                  </a:cubicBezTo>
                  <a:cubicBezTo>
                    <a:pt x="5" y="21"/>
                    <a:pt x="21" y="38"/>
                    <a:pt x="42"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1" name="Freeform 442">
              <a:extLst>
                <a:ext uri="{FF2B5EF4-FFF2-40B4-BE49-F238E27FC236}">
                  <a16:creationId xmlns:a16="http://schemas.microsoft.com/office/drawing/2014/main" id="{820D4977-D556-4C8C-86D7-F0F132E3904D}"/>
                </a:ext>
              </a:extLst>
            </p:cNvPr>
            <p:cNvSpPr>
              <a:spLocks/>
            </p:cNvSpPr>
            <p:nvPr/>
          </p:nvSpPr>
          <p:spPr bwMode="auto">
            <a:xfrm>
              <a:off x="3230" y="1738"/>
              <a:ext cx="63" cy="63"/>
            </a:xfrm>
            <a:custGeom>
              <a:avLst/>
              <a:gdLst>
                <a:gd name="T0" fmla="*/ 32 w 95"/>
                <a:gd name="T1" fmla="*/ 0 h 96"/>
                <a:gd name="T2" fmla="*/ 0 w 95"/>
                <a:gd name="T3" fmla="*/ 0 h 96"/>
                <a:gd name="T4" fmla="*/ 95 w 95"/>
                <a:gd name="T5" fmla="*/ 96 h 96"/>
                <a:gd name="T6" fmla="*/ 95 w 95"/>
                <a:gd name="T7" fmla="*/ 63 h 96"/>
                <a:gd name="T8" fmla="*/ 32 w 95"/>
                <a:gd name="T9" fmla="*/ 0 h 96"/>
              </a:gdLst>
              <a:ahLst/>
              <a:cxnLst>
                <a:cxn ang="0">
                  <a:pos x="T0" y="T1"/>
                </a:cxn>
                <a:cxn ang="0">
                  <a:pos x="T2" y="T3"/>
                </a:cxn>
                <a:cxn ang="0">
                  <a:pos x="T4" y="T5"/>
                </a:cxn>
                <a:cxn ang="0">
                  <a:pos x="T6" y="T7"/>
                </a:cxn>
                <a:cxn ang="0">
                  <a:pos x="T8" y="T9"/>
                </a:cxn>
              </a:cxnLst>
              <a:rect l="0" t="0" r="r" b="b"/>
              <a:pathLst>
                <a:path w="95" h="96">
                  <a:moveTo>
                    <a:pt x="32" y="0"/>
                  </a:moveTo>
                  <a:cubicBezTo>
                    <a:pt x="0" y="0"/>
                    <a:pt x="0" y="0"/>
                    <a:pt x="0" y="0"/>
                  </a:cubicBezTo>
                  <a:cubicBezTo>
                    <a:pt x="5" y="51"/>
                    <a:pt x="45" y="91"/>
                    <a:pt x="95" y="96"/>
                  </a:cubicBezTo>
                  <a:cubicBezTo>
                    <a:pt x="95" y="63"/>
                    <a:pt x="95" y="63"/>
                    <a:pt x="95" y="63"/>
                  </a:cubicBezTo>
                  <a:cubicBezTo>
                    <a:pt x="62" y="59"/>
                    <a:pt x="37" y="33"/>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2" name="Freeform 443">
              <a:extLst>
                <a:ext uri="{FF2B5EF4-FFF2-40B4-BE49-F238E27FC236}">
                  <a16:creationId xmlns:a16="http://schemas.microsoft.com/office/drawing/2014/main" id="{BDB16615-0140-96E4-D6EF-548B3D71D487}"/>
                </a:ext>
              </a:extLst>
            </p:cNvPr>
            <p:cNvSpPr>
              <a:spLocks/>
            </p:cNvSpPr>
            <p:nvPr/>
          </p:nvSpPr>
          <p:spPr bwMode="auto">
            <a:xfrm>
              <a:off x="3307" y="1738"/>
              <a:ext cx="28" cy="28"/>
            </a:xfrm>
            <a:custGeom>
              <a:avLst/>
              <a:gdLst>
                <a:gd name="T0" fmla="*/ 42 w 42"/>
                <a:gd name="T1" fmla="*/ 0 h 42"/>
                <a:gd name="T2" fmla="*/ 0 w 42"/>
                <a:gd name="T3" fmla="*/ 0 h 42"/>
                <a:gd name="T4" fmla="*/ 0 w 42"/>
                <a:gd name="T5" fmla="*/ 42 h 42"/>
                <a:gd name="T6" fmla="*/ 42 w 42"/>
                <a:gd name="T7" fmla="*/ 0 h 42"/>
              </a:gdLst>
              <a:ahLst/>
              <a:cxnLst>
                <a:cxn ang="0">
                  <a:pos x="T0" y="T1"/>
                </a:cxn>
                <a:cxn ang="0">
                  <a:pos x="T2" y="T3"/>
                </a:cxn>
                <a:cxn ang="0">
                  <a:pos x="T4" y="T5"/>
                </a:cxn>
                <a:cxn ang="0">
                  <a:pos x="T6" y="T7"/>
                </a:cxn>
              </a:cxnLst>
              <a:rect l="0" t="0" r="r" b="b"/>
              <a:pathLst>
                <a:path w="42" h="42">
                  <a:moveTo>
                    <a:pt x="42" y="0"/>
                  </a:moveTo>
                  <a:cubicBezTo>
                    <a:pt x="0" y="0"/>
                    <a:pt x="0" y="0"/>
                    <a:pt x="0" y="0"/>
                  </a:cubicBezTo>
                  <a:cubicBezTo>
                    <a:pt x="0" y="42"/>
                    <a:pt x="0" y="42"/>
                    <a:pt x="0" y="42"/>
                  </a:cubicBezTo>
                  <a:cubicBezTo>
                    <a:pt x="21" y="38"/>
                    <a:pt x="38" y="21"/>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3" name="Freeform 444">
              <a:extLst>
                <a:ext uri="{FF2B5EF4-FFF2-40B4-BE49-F238E27FC236}">
                  <a16:creationId xmlns:a16="http://schemas.microsoft.com/office/drawing/2014/main" id="{5F6893CA-732C-389D-9900-B4CF705BBDA0}"/>
                </a:ext>
              </a:extLst>
            </p:cNvPr>
            <p:cNvSpPr>
              <a:spLocks noEditPoints="1"/>
            </p:cNvSpPr>
            <p:nvPr/>
          </p:nvSpPr>
          <p:spPr bwMode="auto">
            <a:xfrm>
              <a:off x="3130" y="1561"/>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405 w 512"/>
                <a:gd name="T11" fmla="*/ 266 h 512"/>
                <a:gd name="T12" fmla="*/ 383 w 512"/>
                <a:gd name="T13" fmla="*/ 266 h 512"/>
                <a:gd name="T14" fmla="*/ 266 w 512"/>
                <a:gd name="T15" fmla="*/ 383 h 512"/>
                <a:gd name="T16" fmla="*/ 266 w 512"/>
                <a:gd name="T17" fmla="*/ 405 h 512"/>
                <a:gd name="T18" fmla="*/ 256 w 512"/>
                <a:gd name="T19" fmla="*/ 416 h 512"/>
                <a:gd name="T20" fmla="*/ 245 w 512"/>
                <a:gd name="T21" fmla="*/ 405 h 512"/>
                <a:gd name="T22" fmla="*/ 245 w 512"/>
                <a:gd name="T23" fmla="*/ 383 h 512"/>
                <a:gd name="T24" fmla="*/ 128 w 512"/>
                <a:gd name="T25" fmla="*/ 266 h 512"/>
                <a:gd name="T26" fmla="*/ 106 w 512"/>
                <a:gd name="T27" fmla="*/ 266 h 512"/>
                <a:gd name="T28" fmla="*/ 96 w 512"/>
                <a:gd name="T29" fmla="*/ 256 h 512"/>
                <a:gd name="T30" fmla="*/ 106 w 512"/>
                <a:gd name="T31" fmla="*/ 245 h 512"/>
                <a:gd name="T32" fmla="*/ 128 w 512"/>
                <a:gd name="T33" fmla="*/ 245 h 512"/>
                <a:gd name="T34" fmla="*/ 245 w 512"/>
                <a:gd name="T35" fmla="*/ 128 h 512"/>
                <a:gd name="T36" fmla="*/ 245 w 512"/>
                <a:gd name="T37" fmla="*/ 106 h 512"/>
                <a:gd name="T38" fmla="*/ 256 w 512"/>
                <a:gd name="T39" fmla="*/ 96 h 512"/>
                <a:gd name="T40" fmla="*/ 266 w 512"/>
                <a:gd name="T41" fmla="*/ 106 h 512"/>
                <a:gd name="T42" fmla="*/ 266 w 512"/>
                <a:gd name="T43" fmla="*/ 128 h 512"/>
                <a:gd name="T44" fmla="*/ 383 w 512"/>
                <a:gd name="T45" fmla="*/ 245 h 512"/>
                <a:gd name="T46" fmla="*/ 405 w 512"/>
                <a:gd name="T47" fmla="*/ 245 h 512"/>
                <a:gd name="T48" fmla="*/ 416 w 512"/>
                <a:gd name="T49" fmla="*/ 256 h 512"/>
                <a:gd name="T50" fmla="*/ 405 w 512"/>
                <a:gd name="T51" fmla="*/ 26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05" y="266"/>
                  </a:moveTo>
                  <a:cubicBezTo>
                    <a:pt x="383" y="266"/>
                    <a:pt x="383" y="266"/>
                    <a:pt x="383" y="266"/>
                  </a:cubicBezTo>
                  <a:cubicBezTo>
                    <a:pt x="378" y="328"/>
                    <a:pt x="328" y="378"/>
                    <a:pt x="266" y="383"/>
                  </a:cubicBezTo>
                  <a:cubicBezTo>
                    <a:pt x="266" y="405"/>
                    <a:pt x="266" y="405"/>
                    <a:pt x="266" y="405"/>
                  </a:cubicBezTo>
                  <a:cubicBezTo>
                    <a:pt x="266" y="411"/>
                    <a:pt x="262" y="416"/>
                    <a:pt x="256" y="416"/>
                  </a:cubicBezTo>
                  <a:cubicBezTo>
                    <a:pt x="250" y="416"/>
                    <a:pt x="245" y="411"/>
                    <a:pt x="245" y="405"/>
                  </a:cubicBezTo>
                  <a:cubicBezTo>
                    <a:pt x="245" y="383"/>
                    <a:pt x="245" y="383"/>
                    <a:pt x="245" y="383"/>
                  </a:cubicBezTo>
                  <a:cubicBezTo>
                    <a:pt x="183" y="378"/>
                    <a:pt x="133" y="328"/>
                    <a:pt x="128" y="266"/>
                  </a:cubicBezTo>
                  <a:cubicBezTo>
                    <a:pt x="106" y="266"/>
                    <a:pt x="106" y="266"/>
                    <a:pt x="106" y="266"/>
                  </a:cubicBezTo>
                  <a:cubicBezTo>
                    <a:pt x="100" y="266"/>
                    <a:pt x="96" y="262"/>
                    <a:pt x="96" y="256"/>
                  </a:cubicBezTo>
                  <a:cubicBezTo>
                    <a:pt x="96" y="250"/>
                    <a:pt x="100" y="245"/>
                    <a:pt x="106" y="245"/>
                  </a:cubicBezTo>
                  <a:cubicBezTo>
                    <a:pt x="128" y="245"/>
                    <a:pt x="128" y="245"/>
                    <a:pt x="128" y="245"/>
                  </a:cubicBezTo>
                  <a:cubicBezTo>
                    <a:pt x="133" y="183"/>
                    <a:pt x="183" y="133"/>
                    <a:pt x="245" y="128"/>
                  </a:cubicBezTo>
                  <a:cubicBezTo>
                    <a:pt x="245" y="106"/>
                    <a:pt x="245" y="106"/>
                    <a:pt x="245" y="106"/>
                  </a:cubicBezTo>
                  <a:cubicBezTo>
                    <a:pt x="245" y="100"/>
                    <a:pt x="250" y="96"/>
                    <a:pt x="256" y="96"/>
                  </a:cubicBezTo>
                  <a:cubicBezTo>
                    <a:pt x="262" y="96"/>
                    <a:pt x="266" y="100"/>
                    <a:pt x="266" y="106"/>
                  </a:cubicBezTo>
                  <a:cubicBezTo>
                    <a:pt x="266" y="128"/>
                    <a:pt x="266" y="128"/>
                    <a:pt x="266" y="128"/>
                  </a:cubicBezTo>
                  <a:cubicBezTo>
                    <a:pt x="328" y="133"/>
                    <a:pt x="378" y="183"/>
                    <a:pt x="383" y="245"/>
                  </a:cubicBezTo>
                  <a:cubicBezTo>
                    <a:pt x="405" y="245"/>
                    <a:pt x="405" y="245"/>
                    <a:pt x="405" y="245"/>
                  </a:cubicBezTo>
                  <a:cubicBezTo>
                    <a:pt x="411" y="245"/>
                    <a:pt x="416" y="250"/>
                    <a:pt x="416" y="256"/>
                  </a:cubicBezTo>
                  <a:cubicBezTo>
                    <a:pt x="416" y="262"/>
                    <a:pt x="411" y="266"/>
                    <a:pt x="405" y="2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4" name="Freeform 445">
              <a:extLst>
                <a:ext uri="{FF2B5EF4-FFF2-40B4-BE49-F238E27FC236}">
                  <a16:creationId xmlns:a16="http://schemas.microsoft.com/office/drawing/2014/main" id="{5FEB1750-3F2A-D812-BAD4-003AF3CF9125}"/>
                </a:ext>
              </a:extLst>
            </p:cNvPr>
            <p:cNvSpPr>
              <a:spLocks/>
            </p:cNvSpPr>
            <p:nvPr/>
          </p:nvSpPr>
          <p:spPr bwMode="auto">
            <a:xfrm>
              <a:off x="3307" y="1661"/>
              <a:ext cx="63" cy="63"/>
            </a:xfrm>
            <a:custGeom>
              <a:avLst/>
              <a:gdLst>
                <a:gd name="T0" fmla="*/ 0 w 96"/>
                <a:gd name="T1" fmla="*/ 0 h 95"/>
                <a:gd name="T2" fmla="*/ 0 w 96"/>
                <a:gd name="T3" fmla="*/ 32 h 95"/>
                <a:gd name="T4" fmla="*/ 63 w 96"/>
                <a:gd name="T5" fmla="*/ 95 h 95"/>
                <a:gd name="T6" fmla="*/ 96 w 96"/>
                <a:gd name="T7" fmla="*/ 95 h 95"/>
                <a:gd name="T8" fmla="*/ 0 w 96"/>
                <a:gd name="T9" fmla="*/ 0 h 95"/>
              </a:gdLst>
              <a:ahLst/>
              <a:cxnLst>
                <a:cxn ang="0">
                  <a:pos x="T0" y="T1"/>
                </a:cxn>
                <a:cxn ang="0">
                  <a:pos x="T2" y="T3"/>
                </a:cxn>
                <a:cxn ang="0">
                  <a:pos x="T4" y="T5"/>
                </a:cxn>
                <a:cxn ang="0">
                  <a:pos x="T6" y="T7"/>
                </a:cxn>
                <a:cxn ang="0">
                  <a:pos x="T8" y="T9"/>
                </a:cxn>
              </a:cxnLst>
              <a:rect l="0" t="0" r="r" b="b"/>
              <a:pathLst>
                <a:path w="96" h="95">
                  <a:moveTo>
                    <a:pt x="0" y="0"/>
                  </a:moveTo>
                  <a:cubicBezTo>
                    <a:pt x="0" y="32"/>
                    <a:pt x="0" y="32"/>
                    <a:pt x="0" y="32"/>
                  </a:cubicBezTo>
                  <a:cubicBezTo>
                    <a:pt x="33" y="37"/>
                    <a:pt x="59" y="62"/>
                    <a:pt x="63" y="95"/>
                  </a:cubicBezTo>
                  <a:cubicBezTo>
                    <a:pt x="96" y="95"/>
                    <a:pt x="96" y="95"/>
                    <a:pt x="96" y="95"/>
                  </a:cubicBezTo>
                  <a:cubicBezTo>
                    <a:pt x="91" y="45"/>
                    <a:pt x="51" y="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5" name="Freeform 446">
              <a:extLst>
                <a:ext uri="{FF2B5EF4-FFF2-40B4-BE49-F238E27FC236}">
                  <a16:creationId xmlns:a16="http://schemas.microsoft.com/office/drawing/2014/main" id="{54B39CCC-040F-88E3-845B-C0DFD9A10061}"/>
                </a:ext>
              </a:extLst>
            </p:cNvPr>
            <p:cNvSpPr>
              <a:spLocks/>
            </p:cNvSpPr>
            <p:nvPr/>
          </p:nvSpPr>
          <p:spPr bwMode="auto">
            <a:xfrm>
              <a:off x="3307" y="1738"/>
              <a:ext cx="63" cy="63"/>
            </a:xfrm>
            <a:custGeom>
              <a:avLst/>
              <a:gdLst>
                <a:gd name="T0" fmla="*/ 0 w 96"/>
                <a:gd name="T1" fmla="*/ 63 h 96"/>
                <a:gd name="T2" fmla="*/ 0 w 96"/>
                <a:gd name="T3" fmla="*/ 96 h 96"/>
                <a:gd name="T4" fmla="*/ 96 w 96"/>
                <a:gd name="T5" fmla="*/ 0 h 96"/>
                <a:gd name="T6" fmla="*/ 63 w 96"/>
                <a:gd name="T7" fmla="*/ 0 h 96"/>
                <a:gd name="T8" fmla="*/ 0 w 96"/>
                <a:gd name="T9" fmla="*/ 63 h 96"/>
              </a:gdLst>
              <a:ahLst/>
              <a:cxnLst>
                <a:cxn ang="0">
                  <a:pos x="T0" y="T1"/>
                </a:cxn>
                <a:cxn ang="0">
                  <a:pos x="T2" y="T3"/>
                </a:cxn>
                <a:cxn ang="0">
                  <a:pos x="T4" y="T5"/>
                </a:cxn>
                <a:cxn ang="0">
                  <a:pos x="T6" y="T7"/>
                </a:cxn>
                <a:cxn ang="0">
                  <a:pos x="T8" y="T9"/>
                </a:cxn>
              </a:cxnLst>
              <a:rect l="0" t="0" r="r" b="b"/>
              <a:pathLst>
                <a:path w="96" h="96">
                  <a:moveTo>
                    <a:pt x="0" y="63"/>
                  </a:moveTo>
                  <a:cubicBezTo>
                    <a:pt x="0" y="96"/>
                    <a:pt x="0" y="96"/>
                    <a:pt x="0" y="96"/>
                  </a:cubicBezTo>
                  <a:cubicBezTo>
                    <a:pt x="51" y="91"/>
                    <a:pt x="91" y="51"/>
                    <a:pt x="96" y="0"/>
                  </a:cubicBezTo>
                  <a:cubicBezTo>
                    <a:pt x="63" y="0"/>
                    <a:pt x="63" y="0"/>
                    <a:pt x="63" y="0"/>
                  </a:cubicBezTo>
                  <a:cubicBezTo>
                    <a:pt x="59" y="33"/>
                    <a:pt x="33" y="59"/>
                    <a:pt x="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grpSp>
      <p:sp>
        <p:nvSpPr>
          <p:cNvPr id="36" name="Rectangle 17">
            <a:extLst>
              <a:ext uri="{FF2B5EF4-FFF2-40B4-BE49-F238E27FC236}">
                <a16:creationId xmlns:a16="http://schemas.microsoft.com/office/drawing/2014/main" id="{7F3744E8-9E7F-7661-DF6B-36411F13D486}"/>
              </a:ext>
            </a:extLst>
          </p:cNvPr>
          <p:cNvSpPr/>
          <p:nvPr/>
        </p:nvSpPr>
        <p:spPr bwMode="gray">
          <a:xfrm>
            <a:off x="940096" y="3585513"/>
            <a:ext cx="3780000" cy="40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825" dirty="0">
              <a:solidFill>
                <a:schemeClr val="bg1"/>
              </a:solidFill>
            </a:endParaRPr>
          </a:p>
        </p:txBody>
      </p:sp>
      <p:sp>
        <p:nvSpPr>
          <p:cNvPr id="37" name="Rectangle 18">
            <a:extLst>
              <a:ext uri="{FF2B5EF4-FFF2-40B4-BE49-F238E27FC236}">
                <a16:creationId xmlns:a16="http://schemas.microsoft.com/office/drawing/2014/main" id="{568B9A3E-EDC9-83F6-8E26-FF7E7C73CD17}"/>
              </a:ext>
            </a:extLst>
          </p:cNvPr>
          <p:cNvSpPr/>
          <p:nvPr/>
        </p:nvSpPr>
        <p:spPr bwMode="gray">
          <a:xfrm>
            <a:off x="6214337" y="3605763"/>
            <a:ext cx="3780000" cy="40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200" dirty="0">
              <a:solidFill>
                <a:schemeClr val="bg1"/>
              </a:solidFill>
            </a:endParaRPr>
          </a:p>
        </p:txBody>
      </p:sp>
      <p:sp>
        <p:nvSpPr>
          <p:cNvPr id="38" name="Freeform 594">
            <a:extLst>
              <a:ext uri="{FF2B5EF4-FFF2-40B4-BE49-F238E27FC236}">
                <a16:creationId xmlns:a16="http://schemas.microsoft.com/office/drawing/2014/main" id="{7C3D5C27-99AB-A76D-4669-8D6F362BD8F0}"/>
              </a:ext>
            </a:extLst>
          </p:cNvPr>
          <p:cNvSpPr>
            <a:spLocks noChangeAspect="1" noEditPoints="1"/>
          </p:cNvSpPr>
          <p:nvPr/>
        </p:nvSpPr>
        <p:spPr bwMode="gray">
          <a:xfrm>
            <a:off x="956861" y="1564458"/>
            <a:ext cx="351000" cy="35100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256 w 512"/>
              <a:gd name="T11" fmla="*/ 331 h 512"/>
              <a:gd name="T12" fmla="*/ 210 w 512"/>
              <a:gd name="T13" fmla="*/ 376 h 512"/>
              <a:gd name="T14" fmla="*/ 174 w 512"/>
              <a:gd name="T15" fmla="*/ 392 h 512"/>
              <a:gd name="T16" fmla="*/ 172 w 512"/>
              <a:gd name="T17" fmla="*/ 392 h 512"/>
              <a:gd name="T18" fmla="*/ 135 w 512"/>
              <a:gd name="T19" fmla="*/ 376 h 512"/>
              <a:gd name="T20" fmla="*/ 119 w 512"/>
              <a:gd name="T21" fmla="*/ 338 h 512"/>
              <a:gd name="T22" fmla="*/ 135 w 512"/>
              <a:gd name="T23" fmla="*/ 301 h 512"/>
              <a:gd name="T24" fmla="*/ 203 w 512"/>
              <a:gd name="T25" fmla="*/ 233 h 512"/>
              <a:gd name="T26" fmla="*/ 239 w 512"/>
              <a:gd name="T27" fmla="*/ 217 h 512"/>
              <a:gd name="T28" fmla="*/ 278 w 512"/>
              <a:gd name="T29" fmla="*/ 233 h 512"/>
              <a:gd name="T30" fmla="*/ 278 w 512"/>
              <a:gd name="T31" fmla="*/ 248 h 512"/>
              <a:gd name="T32" fmla="*/ 263 w 512"/>
              <a:gd name="T33" fmla="*/ 248 h 512"/>
              <a:gd name="T34" fmla="*/ 240 w 512"/>
              <a:gd name="T35" fmla="*/ 238 h 512"/>
              <a:gd name="T36" fmla="*/ 218 w 512"/>
              <a:gd name="T37" fmla="*/ 248 h 512"/>
              <a:gd name="T38" fmla="*/ 150 w 512"/>
              <a:gd name="T39" fmla="*/ 316 h 512"/>
              <a:gd name="T40" fmla="*/ 140 w 512"/>
              <a:gd name="T41" fmla="*/ 338 h 512"/>
              <a:gd name="T42" fmla="*/ 150 w 512"/>
              <a:gd name="T43" fmla="*/ 361 h 512"/>
              <a:gd name="T44" fmla="*/ 173 w 512"/>
              <a:gd name="T45" fmla="*/ 371 h 512"/>
              <a:gd name="T46" fmla="*/ 195 w 512"/>
              <a:gd name="T47" fmla="*/ 361 h 512"/>
              <a:gd name="T48" fmla="*/ 241 w 512"/>
              <a:gd name="T49" fmla="*/ 316 h 512"/>
              <a:gd name="T50" fmla="*/ 256 w 512"/>
              <a:gd name="T51" fmla="*/ 316 h 512"/>
              <a:gd name="T52" fmla="*/ 256 w 512"/>
              <a:gd name="T53" fmla="*/ 331 h 512"/>
              <a:gd name="T54" fmla="*/ 376 w 512"/>
              <a:gd name="T55" fmla="*/ 210 h 512"/>
              <a:gd name="T56" fmla="*/ 308 w 512"/>
              <a:gd name="T57" fmla="*/ 278 h 512"/>
              <a:gd name="T58" fmla="*/ 272 w 512"/>
              <a:gd name="T59" fmla="*/ 294 h 512"/>
              <a:gd name="T60" fmla="*/ 271 w 512"/>
              <a:gd name="T61" fmla="*/ 294 h 512"/>
              <a:gd name="T62" fmla="*/ 233 w 512"/>
              <a:gd name="T63" fmla="*/ 278 h 512"/>
              <a:gd name="T64" fmla="*/ 233 w 512"/>
              <a:gd name="T65" fmla="*/ 263 h 512"/>
              <a:gd name="T66" fmla="*/ 248 w 512"/>
              <a:gd name="T67" fmla="*/ 263 h 512"/>
              <a:gd name="T68" fmla="*/ 271 w 512"/>
              <a:gd name="T69" fmla="*/ 273 h 512"/>
              <a:gd name="T70" fmla="*/ 293 w 512"/>
              <a:gd name="T71" fmla="*/ 263 h 512"/>
              <a:gd name="T72" fmla="*/ 361 w 512"/>
              <a:gd name="T73" fmla="*/ 195 h 512"/>
              <a:gd name="T74" fmla="*/ 371 w 512"/>
              <a:gd name="T75" fmla="*/ 173 h 512"/>
              <a:gd name="T76" fmla="*/ 361 w 512"/>
              <a:gd name="T77" fmla="*/ 150 h 512"/>
              <a:gd name="T78" fmla="*/ 338 w 512"/>
              <a:gd name="T79" fmla="*/ 140 h 512"/>
              <a:gd name="T80" fmla="*/ 316 w 512"/>
              <a:gd name="T81" fmla="*/ 150 h 512"/>
              <a:gd name="T82" fmla="*/ 271 w 512"/>
              <a:gd name="T83" fmla="*/ 195 h 512"/>
              <a:gd name="T84" fmla="*/ 256 w 512"/>
              <a:gd name="T85" fmla="*/ 195 h 512"/>
              <a:gd name="T86" fmla="*/ 256 w 512"/>
              <a:gd name="T87" fmla="*/ 180 h 512"/>
              <a:gd name="T88" fmla="*/ 301 w 512"/>
              <a:gd name="T89" fmla="*/ 135 h 512"/>
              <a:gd name="T90" fmla="*/ 338 w 512"/>
              <a:gd name="T91" fmla="*/ 119 h 512"/>
              <a:gd name="T92" fmla="*/ 376 w 512"/>
              <a:gd name="T93" fmla="*/ 135 h 512"/>
              <a:gd name="T94" fmla="*/ 392 w 512"/>
              <a:gd name="T95" fmla="*/ 174 h 512"/>
              <a:gd name="T96" fmla="*/ 376 w 512"/>
              <a:gd name="T97" fmla="*/ 21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256" y="331"/>
                </a:moveTo>
                <a:cubicBezTo>
                  <a:pt x="210" y="376"/>
                  <a:pt x="210" y="376"/>
                  <a:pt x="210" y="376"/>
                </a:cubicBezTo>
                <a:cubicBezTo>
                  <a:pt x="200" y="386"/>
                  <a:pt x="187" y="392"/>
                  <a:pt x="174" y="392"/>
                </a:cubicBezTo>
                <a:cubicBezTo>
                  <a:pt x="173" y="392"/>
                  <a:pt x="173" y="392"/>
                  <a:pt x="172" y="392"/>
                </a:cubicBezTo>
                <a:cubicBezTo>
                  <a:pt x="159" y="392"/>
                  <a:pt x="145" y="387"/>
                  <a:pt x="135" y="376"/>
                </a:cubicBezTo>
                <a:cubicBezTo>
                  <a:pt x="124" y="366"/>
                  <a:pt x="119" y="352"/>
                  <a:pt x="119" y="338"/>
                </a:cubicBezTo>
                <a:cubicBezTo>
                  <a:pt x="119" y="324"/>
                  <a:pt x="125" y="311"/>
                  <a:pt x="135" y="301"/>
                </a:cubicBezTo>
                <a:cubicBezTo>
                  <a:pt x="203" y="233"/>
                  <a:pt x="203" y="233"/>
                  <a:pt x="203" y="233"/>
                </a:cubicBezTo>
                <a:cubicBezTo>
                  <a:pt x="213" y="223"/>
                  <a:pt x="226" y="217"/>
                  <a:pt x="239" y="217"/>
                </a:cubicBezTo>
                <a:cubicBezTo>
                  <a:pt x="254" y="217"/>
                  <a:pt x="268" y="222"/>
                  <a:pt x="278" y="233"/>
                </a:cubicBezTo>
                <a:cubicBezTo>
                  <a:pt x="282" y="237"/>
                  <a:pt x="282" y="244"/>
                  <a:pt x="278" y="248"/>
                </a:cubicBezTo>
                <a:cubicBezTo>
                  <a:pt x="274" y="252"/>
                  <a:pt x="267" y="252"/>
                  <a:pt x="263" y="248"/>
                </a:cubicBezTo>
                <a:cubicBezTo>
                  <a:pt x="257" y="242"/>
                  <a:pt x="249" y="238"/>
                  <a:pt x="240" y="238"/>
                </a:cubicBezTo>
                <a:cubicBezTo>
                  <a:pt x="232" y="239"/>
                  <a:pt x="224" y="242"/>
                  <a:pt x="218" y="248"/>
                </a:cubicBezTo>
                <a:cubicBezTo>
                  <a:pt x="150" y="316"/>
                  <a:pt x="150" y="316"/>
                  <a:pt x="150" y="316"/>
                </a:cubicBezTo>
                <a:cubicBezTo>
                  <a:pt x="144" y="322"/>
                  <a:pt x="141" y="330"/>
                  <a:pt x="140" y="338"/>
                </a:cubicBezTo>
                <a:cubicBezTo>
                  <a:pt x="140" y="347"/>
                  <a:pt x="143" y="355"/>
                  <a:pt x="150" y="361"/>
                </a:cubicBezTo>
                <a:cubicBezTo>
                  <a:pt x="157" y="368"/>
                  <a:pt x="165" y="371"/>
                  <a:pt x="173" y="371"/>
                </a:cubicBezTo>
                <a:cubicBezTo>
                  <a:pt x="181" y="371"/>
                  <a:pt x="189" y="367"/>
                  <a:pt x="195" y="361"/>
                </a:cubicBezTo>
                <a:cubicBezTo>
                  <a:pt x="241" y="316"/>
                  <a:pt x="241" y="316"/>
                  <a:pt x="241" y="316"/>
                </a:cubicBezTo>
                <a:cubicBezTo>
                  <a:pt x="245" y="312"/>
                  <a:pt x="252" y="312"/>
                  <a:pt x="256" y="316"/>
                </a:cubicBezTo>
                <a:cubicBezTo>
                  <a:pt x="260" y="320"/>
                  <a:pt x="260" y="327"/>
                  <a:pt x="256" y="331"/>
                </a:cubicBezTo>
                <a:close/>
                <a:moveTo>
                  <a:pt x="376" y="210"/>
                </a:moveTo>
                <a:cubicBezTo>
                  <a:pt x="308" y="278"/>
                  <a:pt x="308" y="278"/>
                  <a:pt x="308" y="278"/>
                </a:cubicBezTo>
                <a:cubicBezTo>
                  <a:pt x="299" y="288"/>
                  <a:pt x="286" y="294"/>
                  <a:pt x="272" y="294"/>
                </a:cubicBezTo>
                <a:cubicBezTo>
                  <a:pt x="271" y="294"/>
                  <a:pt x="271" y="294"/>
                  <a:pt x="271" y="294"/>
                </a:cubicBezTo>
                <a:cubicBezTo>
                  <a:pt x="257" y="294"/>
                  <a:pt x="243" y="289"/>
                  <a:pt x="233" y="278"/>
                </a:cubicBezTo>
                <a:cubicBezTo>
                  <a:pt x="229" y="274"/>
                  <a:pt x="229" y="267"/>
                  <a:pt x="233" y="263"/>
                </a:cubicBezTo>
                <a:cubicBezTo>
                  <a:pt x="237" y="259"/>
                  <a:pt x="244" y="259"/>
                  <a:pt x="248" y="263"/>
                </a:cubicBezTo>
                <a:cubicBezTo>
                  <a:pt x="255" y="270"/>
                  <a:pt x="263" y="273"/>
                  <a:pt x="271" y="273"/>
                </a:cubicBezTo>
                <a:cubicBezTo>
                  <a:pt x="279" y="273"/>
                  <a:pt x="287" y="269"/>
                  <a:pt x="293" y="263"/>
                </a:cubicBezTo>
                <a:cubicBezTo>
                  <a:pt x="361" y="195"/>
                  <a:pt x="361" y="195"/>
                  <a:pt x="361" y="195"/>
                </a:cubicBezTo>
                <a:cubicBezTo>
                  <a:pt x="367" y="189"/>
                  <a:pt x="371" y="181"/>
                  <a:pt x="371" y="173"/>
                </a:cubicBezTo>
                <a:cubicBezTo>
                  <a:pt x="371" y="165"/>
                  <a:pt x="368" y="157"/>
                  <a:pt x="361" y="150"/>
                </a:cubicBezTo>
                <a:cubicBezTo>
                  <a:pt x="355" y="143"/>
                  <a:pt x="347" y="140"/>
                  <a:pt x="338" y="140"/>
                </a:cubicBezTo>
                <a:cubicBezTo>
                  <a:pt x="330" y="141"/>
                  <a:pt x="322" y="144"/>
                  <a:pt x="316" y="150"/>
                </a:cubicBezTo>
                <a:cubicBezTo>
                  <a:pt x="271" y="195"/>
                  <a:pt x="271" y="195"/>
                  <a:pt x="271" y="195"/>
                </a:cubicBezTo>
                <a:cubicBezTo>
                  <a:pt x="267" y="199"/>
                  <a:pt x="260" y="199"/>
                  <a:pt x="256" y="195"/>
                </a:cubicBezTo>
                <a:cubicBezTo>
                  <a:pt x="252" y="191"/>
                  <a:pt x="252" y="184"/>
                  <a:pt x="256" y="180"/>
                </a:cubicBezTo>
                <a:cubicBezTo>
                  <a:pt x="301" y="135"/>
                  <a:pt x="301" y="135"/>
                  <a:pt x="301" y="135"/>
                </a:cubicBezTo>
                <a:cubicBezTo>
                  <a:pt x="311" y="125"/>
                  <a:pt x="324" y="119"/>
                  <a:pt x="338" y="119"/>
                </a:cubicBezTo>
                <a:cubicBezTo>
                  <a:pt x="352" y="119"/>
                  <a:pt x="366" y="124"/>
                  <a:pt x="376" y="135"/>
                </a:cubicBezTo>
                <a:cubicBezTo>
                  <a:pt x="387" y="146"/>
                  <a:pt x="393" y="159"/>
                  <a:pt x="392" y="174"/>
                </a:cubicBezTo>
                <a:cubicBezTo>
                  <a:pt x="392" y="187"/>
                  <a:pt x="386" y="200"/>
                  <a:pt x="376" y="210"/>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GB" sz="1350"/>
          </a:p>
        </p:txBody>
      </p:sp>
      <p:sp>
        <p:nvSpPr>
          <p:cNvPr id="39" name="Rectangle 20">
            <a:extLst>
              <a:ext uri="{FF2B5EF4-FFF2-40B4-BE49-F238E27FC236}">
                <a16:creationId xmlns:a16="http://schemas.microsoft.com/office/drawing/2014/main" id="{1BB5EA6E-184E-3116-CA9A-06B96A82263F}"/>
              </a:ext>
            </a:extLst>
          </p:cNvPr>
          <p:cNvSpPr/>
          <p:nvPr/>
        </p:nvSpPr>
        <p:spPr>
          <a:xfrm>
            <a:off x="1389406" y="3783438"/>
            <a:ext cx="4706593" cy="2462213"/>
          </a:xfrm>
          <a:prstGeom prst="rect">
            <a:avLst/>
          </a:prstGeom>
        </p:spPr>
        <p:txBody>
          <a:bodyPr wrap="square">
            <a:spAutoFit/>
          </a:bodyPr>
          <a:lstStyle/>
          <a:p>
            <a:pPr lvl="0"/>
            <a:r>
              <a:rPr lang="de-AT" sz="1400" b="1" dirty="0">
                <a:solidFill>
                  <a:schemeClr val="accent2"/>
                </a:solidFill>
              </a:rPr>
              <a:t>Ziele von Job </a:t>
            </a:r>
            <a:r>
              <a:rPr lang="de-AT" sz="1400" b="1" dirty="0" err="1">
                <a:solidFill>
                  <a:schemeClr val="accent2"/>
                </a:solidFill>
              </a:rPr>
              <a:t>Enlargement</a:t>
            </a:r>
            <a:r>
              <a:rPr lang="de-AT" sz="1400" b="1" dirty="0">
                <a:solidFill>
                  <a:schemeClr val="accent2"/>
                </a:solidFill>
              </a:rPr>
              <a:t>?</a:t>
            </a:r>
          </a:p>
          <a:p>
            <a:pPr lvl="0"/>
            <a:endParaRPr lang="de-AT" sz="1400" b="1" dirty="0">
              <a:solidFill>
                <a:schemeClr val="accent2"/>
              </a:solidFill>
            </a:endParaRPr>
          </a:p>
          <a:p>
            <a:pPr marL="214313" indent="-214313">
              <a:buFont typeface="Arial" panose="020B0604020202020204" pitchFamily="34" charset="0"/>
              <a:buChar char="•"/>
            </a:pPr>
            <a:r>
              <a:rPr lang="de-DE" sz="1400" dirty="0"/>
              <a:t>Erhöhung der Arbeitszufriedenheit der Beschäftigten, durch abwechslungsreichere, weniger einseitig belastender Arbeit</a:t>
            </a:r>
            <a:endParaRPr lang="de-AT" sz="1400" dirty="0"/>
          </a:p>
          <a:p>
            <a:pPr marL="214313" indent="-214313">
              <a:buFont typeface="Arial" panose="020B0604020202020204" pitchFamily="34" charset="0"/>
              <a:buChar char="•"/>
            </a:pPr>
            <a:r>
              <a:rPr lang="de-DE" sz="1400" dirty="0"/>
              <a:t>Reduzierung des Krankenstandes</a:t>
            </a:r>
            <a:endParaRPr lang="de-AT" sz="1400" dirty="0"/>
          </a:p>
          <a:p>
            <a:pPr marL="214313" indent="-214313">
              <a:buFont typeface="Arial" panose="020B0604020202020204" pitchFamily="34" charset="0"/>
              <a:buChar char="•"/>
            </a:pPr>
            <a:r>
              <a:rPr lang="de-DE" sz="1400" dirty="0"/>
              <a:t>Reduzierung von Doppel-, bzw. Mehrfacharbeiten</a:t>
            </a:r>
            <a:endParaRPr lang="de-AT" sz="1400" dirty="0"/>
          </a:p>
          <a:p>
            <a:pPr marL="214313" indent="-214313">
              <a:buFont typeface="Arial" panose="020B0604020202020204" pitchFamily="34" charset="0"/>
              <a:buChar char="•"/>
            </a:pPr>
            <a:r>
              <a:rPr lang="de-DE" sz="1400" dirty="0"/>
              <a:t>Zusammenführung und Bündelung gleicher und ähnlicher Tätigkeiten</a:t>
            </a:r>
            <a:endParaRPr lang="de-AT" sz="1400" dirty="0"/>
          </a:p>
          <a:p>
            <a:pPr marL="214313" indent="-214313">
              <a:buFont typeface="Arial" panose="020B0604020202020204" pitchFamily="34" charset="0"/>
              <a:buChar char="•"/>
            </a:pPr>
            <a:r>
              <a:rPr lang="de-DE" sz="1400" dirty="0"/>
              <a:t>Vorbereitung auf Einführung neuer Arbeitsformen (z.B. Gruppenarbeit, Projektteams, etc.) </a:t>
            </a:r>
            <a:endParaRPr lang="de-AT" sz="1400" dirty="0"/>
          </a:p>
        </p:txBody>
      </p:sp>
      <p:sp>
        <p:nvSpPr>
          <p:cNvPr id="40" name="Rectangle 21">
            <a:extLst>
              <a:ext uri="{FF2B5EF4-FFF2-40B4-BE49-F238E27FC236}">
                <a16:creationId xmlns:a16="http://schemas.microsoft.com/office/drawing/2014/main" id="{6359A452-5DE9-459D-36B4-FE3B576207D7}"/>
              </a:ext>
            </a:extLst>
          </p:cNvPr>
          <p:cNvSpPr/>
          <p:nvPr/>
        </p:nvSpPr>
        <p:spPr>
          <a:xfrm>
            <a:off x="6613464" y="3803688"/>
            <a:ext cx="4821560" cy="1815882"/>
          </a:xfrm>
          <a:prstGeom prst="rect">
            <a:avLst/>
          </a:prstGeom>
        </p:spPr>
        <p:txBody>
          <a:bodyPr wrap="square">
            <a:spAutoFit/>
          </a:bodyPr>
          <a:lstStyle/>
          <a:p>
            <a:pPr lvl="0" algn="ctr"/>
            <a:r>
              <a:rPr lang="de-AT" sz="1400" b="1" dirty="0">
                <a:solidFill>
                  <a:schemeClr val="accent6"/>
                </a:solidFill>
              </a:rPr>
              <a:t>Nutzen von Job </a:t>
            </a:r>
            <a:r>
              <a:rPr lang="de-AT" sz="1400" b="1" dirty="0" err="1">
                <a:solidFill>
                  <a:schemeClr val="accent6"/>
                </a:solidFill>
              </a:rPr>
              <a:t>Enlargement</a:t>
            </a:r>
            <a:r>
              <a:rPr lang="de-AT" sz="1400" b="1" dirty="0">
                <a:solidFill>
                  <a:schemeClr val="accent6"/>
                </a:solidFill>
              </a:rPr>
              <a:t>?</a:t>
            </a:r>
          </a:p>
          <a:p>
            <a:pPr lvl="0"/>
            <a:endParaRPr lang="de-AT" sz="1400" b="1" dirty="0">
              <a:solidFill>
                <a:schemeClr val="accent2"/>
              </a:solidFill>
            </a:endParaRPr>
          </a:p>
          <a:p>
            <a:pPr marL="214313" indent="-214313">
              <a:buFont typeface="Arial" panose="020B0604020202020204" pitchFamily="34" charset="0"/>
              <a:buChar char="•"/>
            </a:pPr>
            <a:r>
              <a:rPr lang="de-AT" sz="1400" dirty="0"/>
              <a:t>Belastungswechsel fördert Erholung ohne Arbeit zu reduzieren</a:t>
            </a:r>
          </a:p>
          <a:p>
            <a:pPr marL="214313" indent="-214313">
              <a:buFont typeface="Arial" panose="020B0604020202020204" pitchFamily="34" charset="0"/>
              <a:buChar char="•"/>
            </a:pPr>
            <a:r>
              <a:rPr lang="de-AT" sz="1400" dirty="0"/>
              <a:t>Verhinderung einseitiger Spezialisierung von Mitarbeitenden</a:t>
            </a:r>
          </a:p>
          <a:p>
            <a:pPr marL="214313" indent="-214313">
              <a:buFont typeface="Arial" panose="020B0604020202020204" pitchFamily="34" charset="0"/>
              <a:buChar char="•"/>
            </a:pPr>
            <a:r>
              <a:rPr lang="de-AT" sz="1400" dirty="0"/>
              <a:t>Einseitige Belastungen von Mitarbeitenden, Routine und Monotonie werden vermieden</a:t>
            </a:r>
          </a:p>
        </p:txBody>
      </p:sp>
    </p:spTree>
    <p:extLst>
      <p:ext uri="{BB962C8B-B14F-4D97-AF65-F5344CB8AC3E}">
        <p14:creationId xmlns:p14="http://schemas.microsoft.com/office/powerpoint/2010/main" val="1602673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descr="Ein Bild, das Person, Frau, Im Haus enthält.&#10;&#10;Automatisch generierte Beschreibung">
            <a:extLst>
              <a:ext uri="{FF2B5EF4-FFF2-40B4-BE49-F238E27FC236}">
                <a16:creationId xmlns:a16="http://schemas.microsoft.com/office/drawing/2014/main" id="{35D9794E-BC13-F165-E2E6-335EFB10BD14}"/>
              </a:ext>
            </a:extLst>
          </p:cNvPr>
          <p:cNvPicPr>
            <a:picLocks noChangeAspect="1"/>
          </p:cNvPicPr>
          <p:nvPr/>
        </p:nvPicPr>
        <p:blipFill rotWithShape="1">
          <a:blip r:embed="rId2">
            <a:extLst>
              <a:ext uri="{28A0092B-C50C-407E-A947-70E740481C1C}">
                <a14:useLocalDpi xmlns:a14="http://schemas.microsoft.com/office/drawing/2010/main" val="0"/>
              </a:ext>
            </a:extLst>
          </a:blip>
          <a:srcRect l="54367" r="13374"/>
          <a:stretch/>
        </p:blipFill>
        <p:spPr>
          <a:xfrm>
            <a:off x="8873580" y="0"/>
            <a:ext cx="3318420" cy="6858000"/>
          </a:xfrm>
          <a:prstGeom prst="rect">
            <a:avLst/>
          </a:prstGeom>
        </p:spPr>
      </p:pic>
      <p:sp>
        <p:nvSpPr>
          <p:cNvPr id="2" name="Foliennummernplatzhalter 1">
            <a:extLst>
              <a:ext uri="{FF2B5EF4-FFF2-40B4-BE49-F238E27FC236}">
                <a16:creationId xmlns:a16="http://schemas.microsoft.com/office/drawing/2014/main" id="{0FAAD297-5A65-10B9-8D4A-BC642AAAEEC6}"/>
              </a:ext>
            </a:extLst>
          </p:cNvPr>
          <p:cNvSpPr>
            <a:spLocks noGrp="1"/>
          </p:cNvSpPr>
          <p:nvPr>
            <p:ph type="sldNum" sz="quarter" idx="12"/>
          </p:nvPr>
        </p:nvSpPr>
        <p:spPr/>
        <p:txBody>
          <a:bodyPr/>
          <a:lstStyle/>
          <a:p>
            <a:fld id="{5355FB0E-4B63-47FD-937C-4B994ACB8B58}" type="slidenum">
              <a:rPr lang="de-AT" smtClean="0">
                <a:solidFill>
                  <a:schemeClr val="bg1"/>
                </a:solidFill>
              </a:rPr>
              <a:t>9</a:t>
            </a:fld>
            <a:endParaRPr lang="de-AT" dirty="0">
              <a:solidFill>
                <a:schemeClr val="bg1"/>
              </a:solidFill>
            </a:endParaRPr>
          </a:p>
        </p:txBody>
      </p:sp>
      <p:sp>
        <p:nvSpPr>
          <p:cNvPr id="3" name="Fußzeilenplatzhalter 2">
            <a:extLst>
              <a:ext uri="{FF2B5EF4-FFF2-40B4-BE49-F238E27FC236}">
                <a16:creationId xmlns:a16="http://schemas.microsoft.com/office/drawing/2014/main" id="{422CF0AC-ECA8-7A77-CB27-A5C144316479}"/>
              </a:ext>
            </a:extLst>
          </p:cNvPr>
          <p:cNvSpPr>
            <a:spLocks noGrp="1"/>
          </p:cNvSpPr>
          <p:nvPr>
            <p:ph type="ftr" sz="quarter" idx="11"/>
          </p:nvPr>
        </p:nvSpPr>
        <p:spPr/>
        <p:txBody>
          <a:bodyPr/>
          <a:lstStyle/>
          <a:p>
            <a:r>
              <a:rPr lang="de-DE"/>
              <a:t>Demografieberatung Digi+</a:t>
            </a:r>
            <a:endParaRPr lang="de-AT" dirty="0"/>
          </a:p>
        </p:txBody>
      </p:sp>
      <p:sp>
        <p:nvSpPr>
          <p:cNvPr id="4" name="Title 1">
            <a:extLst>
              <a:ext uri="{FF2B5EF4-FFF2-40B4-BE49-F238E27FC236}">
                <a16:creationId xmlns:a16="http://schemas.microsoft.com/office/drawing/2014/main" id="{1D6C6280-8D7A-5742-A928-473C5FE36D25}"/>
              </a:ext>
            </a:extLst>
          </p:cNvPr>
          <p:cNvSpPr txBox="1">
            <a:spLocks/>
          </p:cNvSpPr>
          <p:nvPr/>
        </p:nvSpPr>
        <p:spPr>
          <a:xfrm>
            <a:off x="628650" y="274639"/>
            <a:ext cx="7886700" cy="578802"/>
          </a:xfrm>
          <a:prstGeom prst="rect">
            <a:avLst/>
          </a:prstGeom>
        </p:spPr>
        <p:txBody>
          <a:bodyPr/>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r>
              <a:rPr lang="en-GB" dirty="0"/>
              <a:t>Job Enlargement – Setting &amp; </a:t>
            </a:r>
            <a:r>
              <a:rPr lang="en-GB" dirty="0" err="1"/>
              <a:t>Ablauf</a:t>
            </a:r>
            <a:endParaRPr lang="en-GB" dirty="0"/>
          </a:p>
        </p:txBody>
      </p:sp>
      <p:sp>
        <p:nvSpPr>
          <p:cNvPr id="18" name="Rectangle 40">
            <a:extLst>
              <a:ext uri="{FF2B5EF4-FFF2-40B4-BE49-F238E27FC236}">
                <a16:creationId xmlns:a16="http://schemas.microsoft.com/office/drawing/2014/main" id="{638DCD4F-1E81-FB56-32C8-8F1B3B1CC8CE}"/>
              </a:ext>
            </a:extLst>
          </p:cNvPr>
          <p:cNvSpPr/>
          <p:nvPr/>
        </p:nvSpPr>
        <p:spPr>
          <a:xfrm>
            <a:off x="-116182" y="1749738"/>
            <a:ext cx="2609829" cy="1200329"/>
          </a:xfrm>
          <a:prstGeom prst="rect">
            <a:avLst/>
          </a:prstGeom>
        </p:spPr>
        <p:txBody>
          <a:bodyPr wrap="square">
            <a:spAutoFit/>
          </a:bodyPr>
          <a:lstStyle/>
          <a:p>
            <a:pPr lvl="1"/>
            <a:r>
              <a:rPr lang="de-AT" sz="1200" dirty="0">
                <a:solidFill>
                  <a:schemeClr val="accent1"/>
                </a:solidFill>
                <a:ea typeface="Verdana" panose="020B0604030504040204" pitchFamily="34" charset="0"/>
                <a:cs typeface="Verdana" panose="020B0604030504040204" pitchFamily="34" charset="0"/>
              </a:rPr>
              <a:t>Identifizieren der </a:t>
            </a:r>
            <a:br>
              <a:rPr lang="de-AT" sz="1200" dirty="0">
                <a:solidFill>
                  <a:schemeClr val="accent1"/>
                </a:solidFill>
                <a:ea typeface="Verdana" panose="020B0604030504040204" pitchFamily="34" charset="0"/>
                <a:cs typeface="Verdana" panose="020B0604030504040204" pitchFamily="34" charset="0"/>
              </a:rPr>
            </a:br>
            <a:r>
              <a:rPr lang="de-AT" sz="1200" dirty="0">
                <a:solidFill>
                  <a:schemeClr val="accent1"/>
                </a:solidFill>
                <a:ea typeface="Verdana" panose="020B0604030504040204" pitchFamily="34" charset="0"/>
                <a:cs typeface="Verdana" panose="020B0604030504040204" pitchFamily="34" charset="0"/>
              </a:rPr>
              <a:t>Tätigkeiten und MA</a:t>
            </a:r>
            <a:r>
              <a:rPr lang="de-AT" sz="1200" dirty="0">
                <a:ea typeface="Verdana" panose="020B0604030504040204" pitchFamily="34" charset="0"/>
                <a:cs typeface="Verdana" panose="020B0604030504040204" pitchFamily="34" charset="0"/>
              </a:rPr>
              <a:t>,</a:t>
            </a:r>
          </a:p>
          <a:p>
            <a:pPr lvl="1"/>
            <a:r>
              <a:rPr lang="de-AT" sz="1200" dirty="0">
                <a:ea typeface="Verdana" panose="020B0604030504040204" pitchFamily="34" charset="0"/>
                <a:cs typeface="Verdana" panose="020B0604030504040204" pitchFamily="34" charset="0"/>
              </a:rPr>
              <a:t>die in Frage kommen. </a:t>
            </a:r>
          </a:p>
          <a:p>
            <a:pPr lvl="1"/>
            <a:endParaRPr lang="de-AT" sz="1200" dirty="0">
              <a:ea typeface="Verdana" panose="020B0604030504040204" pitchFamily="34" charset="0"/>
              <a:cs typeface="Verdana" panose="020B0604030504040204" pitchFamily="34" charset="0"/>
            </a:endParaRPr>
          </a:p>
          <a:p>
            <a:pPr lvl="1"/>
            <a:r>
              <a:rPr lang="de-AT" sz="1200" dirty="0">
                <a:ea typeface="Verdana" panose="020B0604030504040204" pitchFamily="34" charset="0"/>
                <a:cs typeface="Verdana" panose="020B0604030504040204" pitchFamily="34" charset="0"/>
              </a:rPr>
              <a:t>Check: Welche Ressourcen werden benötigt?</a:t>
            </a:r>
          </a:p>
        </p:txBody>
      </p:sp>
      <p:sp>
        <p:nvSpPr>
          <p:cNvPr id="19" name="Rectangle 41">
            <a:extLst>
              <a:ext uri="{FF2B5EF4-FFF2-40B4-BE49-F238E27FC236}">
                <a16:creationId xmlns:a16="http://schemas.microsoft.com/office/drawing/2014/main" id="{DA43602B-0F62-09A2-C681-F6B7BCCD2CED}"/>
              </a:ext>
            </a:extLst>
          </p:cNvPr>
          <p:cNvSpPr/>
          <p:nvPr/>
        </p:nvSpPr>
        <p:spPr>
          <a:xfrm>
            <a:off x="2126175" y="2304495"/>
            <a:ext cx="2419007" cy="2677656"/>
          </a:xfrm>
          <a:prstGeom prst="rect">
            <a:avLst/>
          </a:prstGeom>
        </p:spPr>
        <p:txBody>
          <a:bodyPr wrap="square">
            <a:spAutoFit/>
          </a:bodyPr>
          <a:lstStyle/>
          <a:p>
            <a:pPr marL="471488" lvl="1" indent="-128588">
              <a:buFont typeface="Arial" panose="020B0604020202020204" pitchFamily="34" charset="0"/>
              <a:buChar char="•"/>
            </a:pPr>
            <a:r>
              <a:rPr lang="de-AT" sz="1200" dirty="0">
                <a:solidFill>
                  <a:schemeClr val="accent2"/>
                </a:solidFill>
                <a:ea typeface="Verdana" panose="020B0604030504040204" pitchFamily="34" charset="0"/>
                <a:cs typeface="Verdana" panose="020B0604030504040204" pitchFamily="34" charset="0"/>
              </a:rPr>
              <a:t>Auswahl der </a:t>
            </a:r>
            <a:br>
              <a:rPr lang="de-AT" sz="1200" dirty="0">
                <a:solidFill>
                  <a:schemeClr val="accent2"/>
                </a:solidFill>
                <a:ea typeface="Verdana" panose="020B0604030504040204" pitchFamily="34" charset="0"/>
                <a:cs typeface="Verdana" panose="020B0604030504040204" pitchFamily="34" charset="0"/>
              </a:rPr>
            </a:br>
            <a:r>
              <a:rPr lang="de-AT" sz="1200" dirty="0">
                <a:solidFill>
                  <a:schemeClr val="accent2"/>
                </a:solidFill>
                <a:ea typeface="Verdana" panose="020B0604030504040204" pitchFamily="34" charset="0"/>
                <a:cs typeface="Verdana" panose="020B0604030504040204" pitchFamily="34" charset="0"/>
              </a:rPr>
              <a:t>Mitarbeiter*innen</a:t>
            </a:r>
            <a:endParaRPr lang="de-AT" sz="1200" dirty="0">
              <a:ea typeface="Verdana" panose="020B0604030504040204" pitchFamily="34" charset="0"/>
              <a:cs typeface="Verdana" panose="020B0604030504040204" pitchFamily="34" charset="0"/>
            </a:endParaRPr>
          </a:p>
          <a:p>
            <a:pPr marL="471488" lvl="1" indent="-128588">
              <a:buFont typeface="Arial" panose="020B0604020202020204" pitchFamily="34" charset="0"/>
              <a:buChar char="•"/>
            </a:pPr>
            <a:endParaRPr lang="de-AT" sz="1200" dirty="0">
              <a:ea typeface="Verdana" panose="020B0604030504040204" pitchFamily="34" charset="0"/>
              <a:cs typeface="Verdana" panose="020B0604030504040204" pitchFamily="34" charset="0"/>
            </a:endParaRPr>
          </a:p>
          <a:p>
            <a:pPr marL="342900" lvl="1"/>
            <a:r>
              <a:rPr lang="de-AT" sz="1200" dirty="0">
                <a:ea typeface="Verdana" panose="020B0604030504040204" pitchFamily="34" charset="0"/>
                <a:cs typeface="Verdana" panose="020B0604030504040204" pitchFamily="34" charset="0"/>
              </a:rPr>
              <a:t>Erarbeitung der </a:t>
            </a:r>
            <a:r>
              <a:rPr lang="de-AT" sz="1200" dirty="0">
                <a:solidFill>
                  <a:schemeClr val="accent2"/>
                </a:solidFill>
                <a:ea typeface="Verdana" panose="020B0604030504040204" pitchFamily="34" charset="0"/>
                <a:cs typeface="Verdana" panose="020B0604030504040204" pitchFamily="34" charset="0"/>
              </a:rPr>
              <a:t>neuen Tätigkeitsbeschreibung </a:t>
            </a:r>
            <a:r>
              <a:rPr lang="de-AT" sz="1200" dirty="0">
                <a:ea typeface="Verdana" panose="020B0604030504040204" pitchFamily="34" charset="0"/>
                <a:cs typeface="Verdana" panose="020B0604030504040204" pitchFamily="34" charset="0"/>
              </a:rPr>
              <a:t>(Stellenprofil)</a:t>
            </a:r>
          </a:p>
          <a:p>
            <a:pPr marL="342900" lvl="1"/>
            <a:endParaRPr lang="de-AT" sz="1200" dirty="0">
              <a:ea typeface="Verdana" panose="020B0604030504040204" pitchFamily="34" charset="0"/>
              <a:cs typeface="Verdana" panose="020B0604030504040204" pitchFamily="34" charset="0"/>
            </a:endParaRPr>
          </a:p>
          <a:p>
            <a:pPr marL="342900" lvl="1"/>
            <a:r>
              <a:rPr lang="de-AT" sz="1200" dirty="0">
                <a:ea typeface="Verdana" panose="020B0604030504040204" pitchFamily="34" charset="0"/>
                <a:cs typeface="Verdana" panose="020B0604030504040204" pitchFamily="34" charset="0"/>
              </a:rPr>
              <a:t>Gemeinsame Formulierung von </a:t>
            </a:r>
            <a:r>
              <a:rPr lang="de-AT" sz="1200" dirty="0">
                <a:solidFill>
                  <a:schemeClr val="accent2"/>
                </a:solidFill>
                <a:ea typeface="Verdana" panose="020B0604030504040204" pitchFamily="34" charset="0"/>
                <a:cs typeface="Verdana" panose="020B0604030504040204" pitchFamily="34" charset="0"/>
              </a:rPr>
              <a:t>Zielsetzung &amp; Weiterbildungsbedarf</a:t>
            </a:r>
          </a:p>
          <a:p>
            <a:pPr marL="342900" lvl="1"/>
            <a:endParaRPr lang="de-AT" sz="1200" dirty="0">
              <a:ea typeface="Verdana" panose="020B0604030504040204" pitchFamily="34" charset="0"/>
              <a:cs typeface="Verdana" panose="020B0604030504040204" pitchFamily="34" charset="0"/>
            </a:endParaRPr>
          </a:p>
          <a:p>
            <a:pPr marL="342900" lvl="1"/>
            <a:r>
              <a:rPr lang="de-AT" sz="1200" dirty="0">
                <a:ea typeface="Verdana" panose="020B0604030504040204" pitchFamily="34" charset="0"/>
                <a:cs typeface="Verdana" panose="020B0604030504040204" pitchFamily="34" charset="0"/>
              </a:rPr>
              <a:t>Einführung und Information</a:t>
            </a:r>
          </a:p>
        </p:txBody>
      </p:sp>
      <p:sp>
        <p:nvSpPr>
          <p:cNvPr id="20" name="Rectangle 43">
            <a:extLst>
              <a:ext uri="{FF2B5EF4-FFF2-40B4-BE49-F238E27FC236}">
                <a16:creationId xmlns:a16="http://schemas.microsoft.com/office/drawing/2014/main" id="{598DDB11-4686-FBB1-6766-E557395BC465}"/>
              </a:ext>
            </a:extLst>
          </p:cNvPr>
          <p:cNvSpPr/>
          <p:nvPr/>
        </p:nvSpPr>
        <p:spPr>
          <a:xfrm>
            <a:off x="6404009" y="3750948"/>
            <a:ext cx="2152958" cy="646331"/>
          </a:xfrm>
          <a:prstGeom prst="rect">
            <a:avLst/>
          </a:prstGeom>
        </p:spPr>
        <p:txBody>
          <a:bodyPr wrap="square">
            <a:spAutoFit/>
          </a:bodyPr>
          <a:lstStyle/>
          <a:p>
            <a:r>
              <a:rPr lang="de-AT" sz="1200" dirty="0">
                <a:ea typeface="Verdana" panose="020B0604030504040204" pitchFamily="34" charset="0"/>
                <a:cs typeface="Verdana" panose="020B0604030504040204" pitchFamily="34" charset="0"/>
              </a:rPr>
              <a:t>Einholen von </a:t>
            </a:r>
            <a:r>
              <a:rPr lang="de-AT" sz="1200" dirty="0">
                <a:solidFill>
                  <a:schemeClr val="accent6">
                    <a:lumMod val="75000"/>
                  </a:schemeClr>
                </a:solidFill>
                <a:ea typeface="Verdana" panose="020B0604030504040204" pitchFamily="34" charset="0"/>
                <a:cs typeface="Verdana" panose="020B0604030504040204" pitchFamily="34" charset="0"/>
              </a:rPr>
              <a:t>Feedback</a:t>
            </a:r>
            <a:r>
              <a:rPr lang="de-AT" sz="1200" dirty="0">
                <a:ea typeface="Verdana" panose="020B0604030504040204" pitchFamily="34" charset="0"/>
                <a:cs typeface="Verdana" panose="020B0604030504040204" pitchFamily="34" charset="0"/>
              </a:rPr>
              <a:t> zu Ergebnissen</a:t>
            </a:r>
            <a:br>
              <a:rPr lang="de-AT" sz="1200" dirty="0">
                <a:ea typeface="Verdana" panose="020B0604030504040204" pitchFamily="34" charset="0"/>
                <a:cs typeface="Verdana" panose="020B0604030504040204" pitchFamily="34" charset="0"/>
              </a:rPr>
            </a:br>
            <a:endParaRPr lang="en-GB" sz="1200" dirty="0"/>
          </a:p>
        </p:txBody>
      </p:sp>
      <p:sp>
        <p:nvSpPr>
          <p:cNvPr id="21" name="Rectangle 22">
            <a:extLst>
              <a:ext uri="{FF2B5EF4-FFF2-40B4-BE49-F238E27FC236}">
                <a16:creationId xmlns:a16="http://schemas.microsoft.com/office/drawing/2014/main" id="{82F6695E-7610-9C0B-CDBE-93B1390A071A}"/>
              </a:ext>
            </a:extLst>
          </p:cNvPr>
          <p:cNvSpPr/>
          <p:nvPr/>
        </p:nvSpPr>
        <p:spPr>
          <a:xfrm>
            <a:off x="4464584" y="3065483"/>
            <a:ext cx="1995695" cy="830997"/>
          </a:xfrm>
          <a:prstGeom prst="rect">
            <a:avLst/>
          </a:prstGeom>
        </p:spPr>
        <p:txBody>
          <a:bodyPr wrap="square">
            <a:spAutoFit/>
          </a:bodyPr>
          <a:lstStyle/>
          <a:p>
            <a:pPr marL="128588" indent="-128588">
              <a:buFont typeface="Arial" panose="020B0604020202020204" pitchFamily="34" charset="0"/>
              <a:buChar char="•"/>
            </a:pPr>
            <a:r>
              <a:rPr lang="de-AT" sz="1200" dirty="0">
                <a:solidFill>
                  <a:schemeClr val="accent6"/>
                </a:solidFill>
                <a:ea typeface="Verdana" panose="020B0604030504040204" pitchFamily="34" charset="0"/>
                <a:cs typeface="Verdana" panose="020B0604030504040204" pitchFamily="34" charset="0"/>
              </a:rPr>
              <a:t>Offizieller Start </a:t>
            </a:r>
            <a:br>
              <a:rPr lang="de-AT" sz="1200" dirty="0">
                <a:solidFill>
                  <a:schemeClr val="accent6"/>
                </a:solidFill>
                <a:ea typeface="Verdana" panose="020B0604030504040204" pitchFamily="34" charset="0"/>
                <a:cs typeface="Verdana" panose="020B0604030504040204" pitchFamily="34" charset="0"/>
              </a:rPr>
            </a:br>
            <a:r>
              <a:rPr lang="de-AT" sz="1200" dirty="0">
                <a:ea typeface="Verdana" panose="020B0604030504040204" pitchFamily="34" charset="0"/>
                <a:cs typeface="Verdana" panose="020B0604030504040204" pitchFamily="34" charset="0"/>
              </a:rPr>
              <a:t>festlegen</a:t>
            </a:r>
          </a:p>
          <a:p>
            <a:pPr marL="128588" indent="-128588">
              <a:buFont typeface="Arial" panose="020B0604020202020204" pitchFamily="34" charset="0"/>
              <a:buChar char="•"/>
            </a:pPr>
            <a:r>
              <a:rPr lang="de-AT" sz="1200" dirty="0">
                <a:solidFill>
                  <a:schemeClr val="accent6"/>
                </a:solidFill>
                <a:ea typeface="Verdana" panose="020B0604030504040204" pitchFamily="34" charset="0"/>
                <a:cs typeface="Verdana" panose="020B0604030504040204" pitchFamily="34" charset="0"/>
              </a:rPr>
              <a:t>Kurze Feedbacks </a:t>
            </a:r>
            <a:br>
              <a:rPr lang="de-AT" sz="1200" dirty="0">
                <a:solidFill>
                  <a:schemeClr val="accent6"/>
                </a:solidFill>
                <a:ea typeface="Verdana" panose="020B0604030504040204" pitchFamily="34" charset="0"/>
                <a:cs typeface="Verdana" panose="020B0604030504040204" pitchFamily="34" charset="0"/>
              </a:rPr>
            </a:br>
            <a:r>
              <a:rPr lang="de-AT" sz="1200" dirty="0">
                <a:ea typeface="Verdana" panose="020B0604030504040204" pitchFamily="34" charset="0"/>
                <a:cs typeface="Verdana" panose="020B0604030504040204" pitchFamily="34" charset="0"/>
              </a:rPr>
              <a:t>einholen</a:t>
            </a:r>
            <a:endParaRPr lang="en-GB" sz="1200" dirty="0">
              <a:ea typeface="Verdana" panose="020B0604030504040204" pitchFamily="34" charset="0"/>
              <a:cs typeface="Verdana" panose="020B0604030504040204" pitchFamily="34" charset="0"/>
            </a:endParaRPr>
          </a:p>
        </p:txBody>
      </p:sp>
      <p:sp>
        <p:nvSpPr>
          <p:cNvPr id="22" name="Rectangle 13">
            <a:extLst>
              <a:ext uri="{FF2B5EF4-FFF2-40B4-BE49-F238E27FC236}">
                <a16:creationId xmlns:a16="http://schemas.microsoft.com/office/drawing/2014/main" id="{78414641-5430-6054-F565-657E064FC91D}"/>
              </a:ext>
            </a:extLst>
          </p:cNvPr>
          <p:cNvSpPr/>
          <p:nvPr/>
        </p:nvSpPr>
        <p:spPr>
          <a:xfrm>
            <a:off x="445763" y="922198"/>
            <a:ext cx="1980000" cy="972000"/>
          </a:xfrm>
          <a:prstGeom prst="stripedRightArrow">
            <a:avLst/>
          </a:prstGeom>
          <a:solidFill>
            <a:schemeClr val="accent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80000" tIns="0" rIns="180000" bIns="0" rtlCol="0" anchor="ctr"/>
          <a:lstStyle/>
          <a:p>
            <a:pPr algn="ctr" defTabSz="914378">
              <a:defRPr/>
            </a:pPr>
            <a:r>
              <a:rPr lang="en-AU" sz="1000" b="1" dirty="0">
                <a:solidFill>
                  <a:prstClr val="white"/>
                </a:solidFill>
                <a:latin typeface="Verdana"/>
              </a:rPr>
              <a:t>1. </a:t>
            </a:r>
            <a:r>
              <a:rPr lang="en-AU" sz="1000" b="1" dirty="0" err="1">
                <a:solidFill>
                  <a:prstClr val="white"/>
                </a:solidFill>
                <a:latin typeface="Verdana"/>
              </a:rPr>
              <a:t>Planung</a:t>
            </a:r>
            <a:r>
              <a:rPr lang="en-AU" sz="1000" b="1" dirty="0">
                <a:solidFill>
                  <a:prstClr val="white"/>
                </a:solidFill>
                <a:latin typeface="Verdana"/>
              </a:rPr>
              <a:t>: </a:t>
            </a:r>
            <a:r>
              <a:rPr lang="en-AU" sz="1000" b="1" dirty="0" err="1">
                <a:solidFill>
                  <a:prstClr val="white"/>
                </a:solidFill>
                <a:latin typeface="Verdana"/>
              </a:rPr>
              <a:t>Wer</a:t>
            </a:r>
            <a:r>
              <a:rPr lang="en-AU" sz="1000" b="1" dirty="0">
                <a:solidFill>
                  <a:prstClr val="white"/>
                </a:solidFill>
                <a:latin typeface="Verdana"/>
              </a:rPr>
              <a:t> &amp; Was</a:t>
            </a:r>
          </a:p>
        </p:txBody>
      </p:sp>
      <p:sp>
        <p:nvSpPr>
          <p:cNvPr id="23" name="Rectangle 39">
            <a:extLst>
              <a:ext uri="{FF2B5EF4-FFF2-40B4-BE49-F238E27FC236}">
                <a16:creationId xmlns:a16="http://schemas.microsoft.com/office/drawing/2014/main" id="{F89BDC06-8F8E-A095-F1EB-37695DB94BFC}"/>
              </a:ext>
            </a:extLst>
          </p:cNvPr>
          <p:cNvSpPr/>
          <p:nvPr/>
        </p:nvSpPr>
        <p:spPr>
          <a:xfrm>
            <a:off x="6489984" y="2778948"/>
            <a:ext cx="1980000" cy="972000"/>
          </a:xfrm>
          <a:prstGeom prst="stripedRightArrow">
            <a:avLst/>
          </a:prstGeom>
          <a:solidFill>
            <a:schemeClr val="tx1">
              <a:lumMod val="85000"/>
              <a:lumOff val="1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80000" tIns="0" rIns="180000" bIns="0" rtlCol="0" anchor="ctr"/>
          <a:lstStyle/>
          <a:p>
            <a:pPr algn="ctr" defTabSz="914378">
              <a:defRPr/>
            </a:pPr>
            <a:r>
              <a:rPr lang="en-AU" sz="1000" b="1" dirty="0">
                <a:solidFill>
                  <a:prstClr val="white"/>
                </a:solidFill>
                <a:latin typeface="Verdana"/>
              </a:rPr>
              <a:t>4. </a:t>
            </a:r>
            <a:r>
              <a:rPr lang="en-AU" sz="1000" b="1" dirty="0" err="1">
                <a:solidFill>
                  <a:prstClr val="white"/>
                </a:solidFill>
                <a:latin typeface="Verdana"/>
              </a:rPr>
              <a:t>Evaluierung</a:t>
            </a:r>
            <a:endParaRPr lang="en-AU" sz="1000" b="1" dirty="0">
              <a:solidFill>
                <a:prstClr val="white"/>
              </a:solidFill>
              <a:latin typeface="Verdana"/>
            </a:endParaRPr>
          </a:p>
        </p:txBody>
      </p:sp>
      <p:sp>
        <p:nvSpPr>
          <p:cNvPr id="24" name="Rectangle 47">
            <a:extLst>
              <a:ext uri="{FF2B5EF4-FFF2-40B4-BE49-F238E27FC236}">
                <a16:creationId xmlns:a16="http://schemas.microsoft.com/office/drawing/2014/main" id="{820DC3F7-DDF0-2147-6812-8297C5DDA6D0}"/>
              </a:ext>
            </a:extLst>
          </p:cNvPr>
          <p:cNvSpPr/>
          <p:nvPr/>
        </p:nvSpPr>
        <p:spPr>
          <a:xfrm>
            <a:off x="4621962" y="2162466"/>
            <a:ext cx="1980000" cy="972000"/>
          </a:xfrm>
          <a:prstGeom prst="stripedRightArrow">
            <a:avLst/>
          </a:prstGeom>
          <a:solidFill>
            <a:schemeClr val="accent6">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80000" tIns="0" rIns="180000" bIns="0" rtlCol="0" anchor="ctr"/>
          <a:lstStyle/>
          <a:p>
            <a:pPr algn="ctr" defTabSz="914378">
              <a:defRPr/>
            </a:pPr>
            <a:r>
              <a:rPr lang="en-AU" sz="1000" b="1" dirty="0">
                <a:solidFill>
                  <a:prstClr val="white"/>
                </a:solidFill>
                <a:latin typeface="Verdana"/>
              </a:rPr>
              <a:t>3. </a:t>
            </a:r>
            <a:r>
              <a:rPr lang="en-AU" sz="1000" b="1" dirty="0" err="1">
                <a:solidFill>
                  <a:prstClr val="white"/>
                </a:solidFill>
                <a:latin typeface="Verdana"/>
              </a:rPr>
              <a:t>Durchführung</a:t>
            </a:r>
            <a:endParaRPr lang="en-AU" sz="1000" b="1" dirty="0">
              <a:solidFill>
                <a:prstClr val="white"/>
              </a:solidFill>
              <a:latin typeface="Verdana"/>
            </a:endParaRPr>
          </a:p>
        </p:txBody>
      </p:sp>
      <p:sp>
        <p:nvSpPr>
          <p:cNvPr id="25" name="Rectangle 51">
            <a:extLst>
              <a:ext uri="{FF2B5EF4-FFF2-40B4-BE49-F238E27FC236}">
                <a16:creationId xmlns:a16="http://schemas.microsoft.com/office/drawing/2014/main" id="{0E77A373-3AAE-7CC1-237F-3BB362A46032}"/>
              </a:ext>
            </a:extLst>
          </p:cNvPr>
          <p:cNvSpPr/>
          <p:nvPr/>
        </p:nvSpPr>
        <p:spPr>
          <a:xfrm>
            <a:off x="2608788" y="1515643"/>
            <a:ext cx="1980000" cy="972000"/>
          </a:xfrm>
          <a:prstGeom prst="stripedRightArrow">
            <a:avLst/>
          </a:prstGeom>
          <a:solidFill>
            <a:schemeClr val="accent2">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80000" tIns="0" rIns="180000" bIns="0" rtlCol="0" anchor="ctr"/>
          <a:lstStyle/>
          <a:p>
            <a:pPr algn="ctr" defTabSz="914378">
              <a:defRPr/>
            </a:pPr>
            <a:r>
              <a:rPr lang="en-AU" sz="1000" b="1" dirty="0">
                <a:solidFill>
                  <a:prstClr val="white"/>
                </a:solidFill>
                <a:latin typeface="Verdana"/>
              </a:rPr>
              <a:t>2. </a:t>
            </a:r>
            <a:r>
              <a:rPr lang="en-AU" sz="1000" b="1" dirty="0" err="1">
                <a:solidFill>
                  <a:prstClr val="white"/>
                </a:solidFill>
                <a:latin typeface="Verdana"/>
              </a:rPr>
              <a:t>Auswahl</a:t>
            </a:r>
            <a:r>
              <a:rPr lang="en-AU" sz="1000" b="1" dirty="0">
                <a:solidFill>
                  <a:prstClr val="white"/>
                </a:solidFill>
                <a:latin typeface="Verdana"/>
              </a:rPr>
              <a:t> &amp; Information</a:t>
            </a:r>
          </a:p>
        </p:txBody>
      </p:sp>
      <p:pic>
        <p:nvPicPr>
          <p:cNvPr id="26" name="Grafik 25" descr="Ein Bild, das Text enthält.&#10;&#10;Automatisch generierte Beschreibung">
            <a:extLst>
              <a:ext uri="{FF2B5EF4-FFF2-40B4-BE49-F238E27FC236}">
                <a16:creationId xmlns:a16="http://schemas.microsoft.com/office/drawing/2014/main" id="{C8B5CB34-ACBD-13B7-A4A7-A723760811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620" y="253269"/>
            <a:ext cx="2313591" cy="547754"/>
          </a:xfrm>
          <a:prstGeom prst="rect">
            <a:avLst/>
          </a:prstGeom>
        </p:spPr>
      </p:pic>
    </p:spTree>
    <p:extLst>
      <p:ext uri="{BB962C8B-B14F-4D97-AF65-F5344CB8AC3E}">
        <p14:creationId xmlns:p14="http://schemas.microsoft.com/office/powerpoint/2010/main" val="3331200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descr="Ein Bild, das Person, sitzend, Boden, drinnen enthält.&#10;&#10;Automatisch generierte Beschreibung">
            <a:extLst>
              <a:ext uri="{FF2B5EF4-FFF2-40B4-BE49-F238E27FC236}">
                <a16:creationId xmlns:a16="http://schemas.microsoft.com/office/drawing/2014/main" id="{1F757428-3884-617D-BF5F-CCC3E19F9D55}"/>
              </a:ext>
            </a:extLst>
          </p:cNvPr>
          <p:cNvPicPr>
            <a:picLocks noGrp="1" noChangeAspect="1"/>
          </p:cNvPicPr>
          <p:nvPr>
            <p:ph type="pic" sz="quarter" idx="13"/>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7813" b="7813"/>
          <a:stretch>
            <a:fillRect/>
          </a:stretch>
        </p:blipFill>
        <p:spPr/>
      </p:pic>
      <p:sp>
        <p:nvSpPr>
          <p:cNvPr id="3" name="Foliennummernplatzhalter 2">
            <a:extLst>
              <a:ext uri="{FF2B5EF4-FFF2-40B4-BE49-F238E27FC236}">
                <a16:creationId xmlns:a16="http://schemas.microsoft.com/office/drawing/2014/main" id="{1E96F9F7-025A-D287-AD50-604FD9DFCAD1}"/>
              </a:ext>
            </a:extLst>
          </p:cNvPr>
          <p:cNvSpPr>
            <a:spLocks noGrp="1"/>
          </p:cNvSpPr>
          <p:nvPr>
            <p:ph type="sldNum" sz="quarter" idx="12"/>
          </p:nvPr>
        </p:nvSpPr>
        <p:spPr/>
        <p:txBody>
          <a:bodyPr/>
          <a:lstStyle/>
          <a:p>
            <a:fld id="{5355FB0E-4B63-47FD-937C-4B994ACB8B58}" type="slidenum">
              <a:rPr lang="de-AT" smtClean="0">
                <a:solidFill>
                  <a:schemeClr val="bg1"/>
                </a:solidFill>
              </a:rPr>
              <a:t>10</a:t>
            </a:fld>
            <a:endParaRPr lang="de-AT" dirty="0">
              <a:solidFill>
                <a:schemeClr val="bg1"/>
              </a:solidFill>
            </a:endParaRPr>
          </a:p>
        </p:txBody>
      </p:sp>
      <p:sp>
        <p:nvSpPr>
          <p:cNvPr id="4" name="Titel 3">
            <a:extLst>
              <a:ext uri="{FF2B5EF4-FFF2-40B4-BE49-F238E27FC236}">
                <a16:creationId xmlns:a16="http://schemas.microsoft.com/office/drawing/2014/main" id="{AD5CA6FE-D0C8-2FA6-D5CE-A13060D2AB16}"/>
              </a:ext>
            </a:extLst>
          </p:cNvPr>
          <p:cNvSpPr>
            <a:spLocks noGrp="1"/>
          </p:cNvSpPr>
          <p:nvPr>
            <p:ph type="title"/>
          </p:nvPr>
        </p:nvSpPr>
        <p:spPr>
          <a:xfrm>
            <a:off x="1806968" y="2800928"/>
            <a:ext cx="8578064" cy="3736250"/>
          </a:xfrm>
          <a:prstGeom prst="roundRect">
            <a:avLst>
              <a:gd name="adj" fmla="val 50000"/>
            </a:avLst>
          </a:prstGeom>
          <a:solidFill>
            <a:schemeClr val="bg1">
              <a:alpha val="80000"/>
            </a:schemeClr>
          </a:solidFill>
        </p:spPr>
        <p:txBody>
          <a:bodyPr anchor="t">
            <a:normAutofit/>
          </a:bodyPr>
          <a:lstStyle/>
          <a:p>
            <a:r>
              <a:rPr lang="de-DE" sz="3600" dirty="0">
                <a:solidFill>
                  <a:schemeClr val="accent1"/>
                </a:solidFill>
              </a:rPr>
              <a:t>Job Enrichment</a:t>
            </a:r>
            <a:endParaRPr lang="de-AT" sz="3600" dirty="0">
              <a:solidFill>
                <a:schemeClr val="accent1"/>
              </a:solidFill>
            </a:endParaRPr>
          </a:p>
        </p:txBody>
      </p:sp>
      <p:sp>
        <p:nvSpPr>
          <p:cNvPr id="6" name="Fußzeilenplatzhalter 5">
            <a:extLst>
              <a:ext uri="{FF2B5EF4-FFF2-40B4-BE49-F238E27FC236}">
                <a16:creationId xmlns:a16="http://schemas.microsoft.com/office/drawing/2014/main" id="{450D30ED-695D-D04C-7DDA-CBB847C1B00C}"/>
              </a:ext>
            </a:extLst>
          </p:cNvPr>
          <p:cNvSpPr>
            <a:spLocks noGrp="1"/>
          </p:cNvSpPr>
          <p:nvPr>
            <p:ph type="ftr" sz="quarter" idx="11"/>
          </p:nvPr>
        </p:nvSpPr>
        <p:spPr/>
        <p:txBody>
          <a:bodyPr/>
          <a:lstStyle/>
          <a:p>
            <a:r>
              <a:rPr lang="de-DE">
                <a:solidFill>
                  <a:schemeClr val="bg1"/>
                </a:solidFill>
              </a:rPr>
              <a:t>Demografieberatung Digi+</a:t>
            </a:r>
            <a:endParaRPr lang="de-AT" dirty="0">
              <a:solidFill>
                <a:schemeClr val="bg1"/>
              </a:solidFill>
            </a:endParaRPr>
          </a:p>
        </p:txBody>
      </p:sp>
      <p:pic>
        <p:nvPicPr>
          <p:cNvPr id="10" name="Grafik 9" descr="Ein Bild, das Text enthält.&#10;&#10;Automatisch generierte Beschreibung">
            <a:extLst>
              <a:ext uri="{FF2B5EF4-FFF2-40B4-BE49-F238E27FC236}">
                <a16:creationId xmlns:a16="http://schemas.microsoft.com/office/drawing/2014/main" id="{240AE1B0-D763-0994-9F07-5A41D7BB696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9467586" y="320822"/>
            <a:ext cx="2304630" cy="540000"/>
          </a:xfrm>
          <a:prstGeom prst="rect">
            <a:avLst/>
          </a:prstGeom>
        </p:spPr>
      </p:pic>
      <p:grpSp>
        <p:nvGrpSpPr>
          <p:cNvPr id="2" name="Gruppieren 1">
            <a:extLst>
              <a:ext uri="{FF2B5EF4-FFF2-40B4-BE49-F238E27FC236}">
                <a16:creationId xmlns:a16="http://schemas.microsoft.com/office/drawing/2014/main" id="{7E59C8A0-5A21-142D-70E0-94A478C42D29}"/>
              </a:ext>
            </a:extLst>
          </p:cNvPr>
          <p:cNvGrpSpPr/>
          <p:nvPr/>
        </p:nvGrpSpPr>
        <p:grpSpPr>
          <a:xfrm>
            <a:off x="4609963" y="4115003"/>
            <a:ext cx="2972073" cy="2057049"/>
            <a:chOff x="3369115" y="176435"/>
            <a:chExt cx="1459627" cy="926029"/>
          </a:xfrm>
        </p:grpSpPr>
        <p:sp>
          <p:nvSpPr>
            <p:cNvPr id="5" name="Rechteck 4">
              <a:extLst>
                <a:ext uri="{FF2B5EF4-FFF2-40B4-BE49-F238E27FC236}">
                  <a16:creationId xmlns:a16="http://schemas.microsoft.com/office/drawing/2014/main" id="{6D37B894-149F-B433-B7A9-2B4028A0B3A9}"/>
                </a:ext>
              </a:extLst>
            </p:cNvPr>
            <p:cNvSpPr/>
            <p:nvPr/>
          </p:nvSpPr>
          <p:spPr bwMode="gray">
            <a:xfrm>
              <a:off x="3788786" y="525789"/>
              <a:ext cx="628650" cy="22796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endParaRPr lang="de-DE"/>
            </a:p>
          </p:txBody>
        </p:sp>
        <p:sp>
          <p:nvSpPr>
            <p:cNvPr id="7" name="Rechteck 6">
              <a:extLst>
                <a:ext uri="{FF2B5EF4-FFF2-40B4-BE49-F238E27FC236}">
                  <a16:creationId xmlns:a16="http://schemas.microsoft.com/office/drawing/2014/main" id="{12953340-F0D0-22D3-779B-3BA7E3779315}"/>
                </a:ext>
              </a:extLst>
            </p:cNvPr>
            <p:cNvSpPr/>
            <p:nvPr/>
          </p:nvSpPr>
          <p:spPr bwMode="gray">
            <a:xfrm>
              <a:off x="3369115" y="552647"/>
              <a:ext cx="247939" cy="17819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endParaRPr lang="de-DE"/>
            </a:p>
          </p:txBody>
        </p:sp>
        <p:sp>
          <p:nvSpPr>
            <p:cNvPr id="9" name="Rechteck 8">
              <a:extLst>
                <a:ext uri="{FF2B5EF4-FFF2-40B4-BE49-F238E27FC236}">
                  <a16:creationId xmlns:a16="http://schemas.microsoft.com/office/drawing/2014/main" id="{A0A3229A-9E11-C79C-2A67-86F37BB63995}"/>
                </a:ext>
              </a:extLst>
            </p:cNvPr>
            <p:cNvSpPr/>
            <p:nvPr/>
          </p:nvSpPr>
          <p:spPr bwMode="gray">
            <a:xfrm>
              <a:off x="4581092" y="552649"/>
              <a:ext cx="247650" cy="17780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endParaRPr lang="de-DE"/>
            </a:p>
          </p:txBody>
        </p:sp>
        <p:cxnSp>
          <p:nvCxnSpPr>
            <p:cNvPr id="11" name="Gerade Verbindung mit Pfeil 10">
              <a:extLst>
                <a:ext uri="{FF2B5EF4-FFF2-40B4-BE49-F238E27FC236}">
                  <a16:creationId xmlns:a16="http://schemas.microsoft.com/office/drawing/2014/main" id="{965521EF-A0FD-1FEB-96BE-5FDF93739CB2}"/>
                </a:ext>
              </a:extLst>
            </p:cNvPr>
            <p:cNvCxnSpPr/>
            <p:nvPr/>
          </p:nvCxnSpPr>
          <p:spPr>
            <a:xfrm flipV="1">
              <a:off x="3617054" y="639772"/>
              <a:ext cx="171732" cy="19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Gerade Verbindung mit Pfeil 11">
              <a:extLst>
                <a:ext uri="{FF2B5EF4-FFF2-40B4-BE49-F238E27FC236}">
                  <a16:creationId xmlns:a16="http://schemas.microsoft.com/office/drawing/2014/main" id="{1ABA1881-D448-48DB-8BDE-FC6B3256B430}"/>
                </a:ext>
              </a:extLst>
            </p:cNvPr>
            <p:cNvCxnSpPr/>
            <p:nvPr/>
          </p:nvCxnSpPr>
          <p:spPr>
            <a:xfrm flipH="1" flipV="1">
              <a:off x="4409642" y="637657"/>
              <a:ext cx="171450" cy="19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Rechteck 12">
              <a:extLst>
                <a:ext uri="{FF2B5EF4-FFF2-40B4-BE49-F238E27FC236}">
                  <a16:creationId xmlns:a16="http://schemas.microsoft.com/office/drawing/2014/main" id="{69242FC9-AE82-DE71-8C15-E2765A3C82FA}"/>
                </a:ext>
              </a:extLst>
            </p:cNvPr>
            <p:cNvSpPr/>
            <p:nvPr/>
          </p:nvSpPr>
          <p:spPr bwMode="gray">
            <a:xfrm>
              <a:off x="3978280" y="176435"/>
              <a:ext cx="247650" cy="177800"/>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endParaRPr lang="de-DE"/>
            </a:p>
          </p:txBody>
        </p:sp>
        <p:cxnSp>
          <p:nvCxnSpPr>
            <p:cNvPr id="14" name="Gerade Verbindung mit Pfeil 13">
              <a:extLst>
                <a:ext uri="{FF2B5EF4-FFF2-40B4-BE49-F238E27FC236}">
                  <a16:creationId xmlns:a16="http://schemas.microsoft.com/office/drawing/2014/main" id="{252EA49B-AE54-86E3-D28C-257DE5D0DAA3}"/>
                </a:ext>
              </a:extLst>
            </p:cNvPr>
            <p:cNvCxnSpPr/>
            <p:nvPr/>
          </p:nvCxnSpPr>
          <p:spPr>
            <a:xfrm rot="5400000" flipV="1">
              <a:off x="4016546" y="439020"/>
              <a:ext cx="171450" cy="19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Rechteck 14">
              <a:extLst>
                <a:ext uri="{FF2B5EF4-FFF2-40B4-BE49-F238E27FC236}">
                  <a16:creationId xmlns:a16="http://schemas.microsoft.com/office/drawing/2014/main" id="{3CA35A63-29F1-34E5-3ED7-5D04BD4DCB55}"/>
                </a:ext>
              </a:extLst>
            </p:cNvPr>
            <p:cNvSpPr/>
            <p:nvPr/>
          </p:nvSpPr>
          <p:spPr bwMode="gray">
            <a:xfrm>
              <a:off x="3984944" y="925299"/>
              <a:ext cx="247650" cy="177165"/>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72000" tIns="36000" rIns="72000" bIns="36000" numCol="1" spcCol="0" rtlCol="0" fromWordArt="0" anchor="ctr" anchorCtr="0" forceAA="0" compatLnSpc="1">
              <a:prstTxWarp prst="textNoShape">
                <a:avLst/>
              </a:prstTxWarp>
              <a:noAutofit/>
            </a:bodyPr>
            <a:lstStyle/>
            <a:p>
              <a:endParaRPr lang="de-DE"/>
            </a:p>
          </p:txBody>
        </p:sp>
        <p:cxnSp>
          <p:nvCxnSpPr>
            <p:cNvPr id="16" name="Gerade Verbindung mit Pfeil 15">
              <a:extLst>
                <a:ext uri="{FF2B5EF4-FFF2-40B4-BE49-F238E27FC236}">
                  <a16:creationId xmlns:a16="http://schemas.microsoft.com/office/drawing/2014/main" id="{60C0B28D-6DB2-33E8-C213-E97E167EA57A}"/>
                </a:ext>
              </a:extLst>
            </p:cNvPr>
            <p:cNvCxnSpPr/>
            <p:nvPr/>
          </p:nvCxnSpPr>
          <p:spPr>
            <a:xfrm rot="16200000" flipV="1">
              <a:off x="4029547" y="838931"/>
              <a:ext cx="171450" cy="12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127076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C0BA238A-A236-5612-C8AD-33132171DA95}"/>
              </a:ext>
            </a:extLst>
          </p:cNvPr>
          <p:cNvSpPr>
            <a:spLocks noGrp="1"/>
          </p:cNvSpPr>
          <p:nvPr>
            <p:ph type="sldNum" sz="quarter" idx="12"/>
          </p:nvPr>
        </p:nvSpPr>
        <p:spPr/>
        <p:txBody>
          <a:bodyPr/>
          <a:lstStyle/>
          <a:p>
            <a:fld id="{5355FB0E-4B63-47FD-937C-4B994ACB8B58}" type="slidenum">
              <a:rPr lang="de-AT" smtClean="0"/>
              <a:t>11</a:t>
            </a:fld>
            <a:endParaRPr lang="de-AT"/>
          </a:p>
        </p:txBody>
      </p:sp>
      <p:sp>
        <p:nvSpPr>
          <p:cNvPr id="3" name="Fußzeilenplatzhalter 2">
            <a:extLst>
              <a:ext uri="{FF2B5EF4-FFF2-40B4-BE49-F238E27FC236}">
                <a16:creationId xmlns:a16="http://schemas.microsoft.com/office/drawing/2014/main" id="{68A48DBC-1CFD-4B41-EED6-2620F0D5A582}"/>
              </a:ext>
            </a:extLst>
          </p:cNvPr>
          <p:cNvSpPr>
            <a:spLocks noGrp="1"/>
          </p:cNvSpPr>
          <p:nvPr>
            <p:ph type="ftr" sz="quarter" idx="11"/>
          </p:nvPr>
        </p:nvSpPr>
        <p:spPr/>
        <p:txBody>
          <a:bodyPr/>
          <a:lstStyle/>
          <a:p>
            <a:r>
              <a:rPr lang="de-DE"/>
              <a:t>Demografieberatung Digi+</a:t>
            </a:r>
            <a:endParaRPr lang="de-AT" dirty="0"/>
          </a:p>
        </p:txBody>
      </p:sp>
      <p:sp>
        <p:nvSpPr>
          <p:cNvPr id="4" name="Title 1">
            <a:extLst>
              <a:ext uri="{FF2B5EF4-FFF2-40B4-BE49-F238E27FC236}">
                <a16:creationId xmlns:a16="http://schemas.microsoft.com/office/drawing/2014/main" id="{6A3DBE25-538B-2738-D1DD-8A9BD8104750}"/>
              </a:ext>
            </a:extLst>
          </p:cNvPr>
          <p:cNvSpPr txBox="1">
            <a:spLocks/>
          </p:cNvSpPr>
          <p:nvPr/>
        </p:nvSpPr>
        <p:spPr>
          <a:xfrm>
            <a:off x="618601" y="511622"/>
            <a:ext cx="7886700" cy="578802"/>
          </a:xfrm>
          <a:prstGeom prst="rect">
            <a:avLst/>
          </a:prstGeom>
        </p:spPr>
        <p:txBody>
          <a:bodyPr/>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r>
              <a:rPr lang="en-GB" dirty="0"/>
              <a:t>Job Enrichment – </a:t>
            </a:r>
            <a:r>
              <a:rPr lang="en-GB" dirty="0" err="1"/>
              <a:t>Ziele</a:t>
            </a:r>
            <a:r>
              <a:rPr lang="en-GB" dirty="0"/>
              <a:t> &amp; </a:t>
            </a:r>
            <a:r>
              <a:rPr lang="en-GB" dirty="0" err="1"/>
              <a:t>Nutzen</a:t>
            </a:r>
            <a:r>
              <a:rPr lang="en-GB" dirty="0"/>
              <a:t> </a:t>
            </a:r>
          </a:p>
        </p:txBody>
      </p:sp>
      <p:sp>
        <p:nvSpPr>
          <p:cNvPr id="23" name="Rectangle 4">
            <a:extLst>
              <a:ext uri="{FF2B5EF4-FFF2-40B4-BE49-F238E27FC236}">
                <a16:creationId xmlns:a16="http://schemas.microsoft.com/office/drawing/2014/main" id="{36F7EF7E-CB96-7FDC-4A6E-221C2C1F9CE0}"/>
              </a:ext>
            </a:extLst>
          </p:cNvPr>
          <p:cNvSpPr/>
          <p:nvPr/>
        </p:nvSpPr>
        <p:spPr bwMode="gray">
          <a:xfrm>
            <a:off x="940095" y="1423611"/>
            <a:ext cx="8505000" cy="40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825" dirty="0">
              <a:solidFill>
                <a:schemeClr val="bg1"/>
              </a:solidFill>
            </a:endParaRPr>
          </a:p>
        </p:txBody>
      </p:sp>
      <p:sp>
        <p:nvSpPr>
          <p:cNvPr id="24" name="Rectangle 5">
            <a:extLst>
              <a:ext uri="{FF2B5EF4-FFF2-40B4-BE49-F238E27FC236}">
                <a16:creationId xmlns:a16="http://schemas.microsoft.com/office/drawing/2014/main" id="{A78DD944-0F50-022D-A869-5C03FCF43261}"/>
              </a:ext>
            </a:extLst>
          </p:cNvPr>
          <p:cNvSpPr/>
          <p:nvPr/>
        </p:nvSpPr>
        <p:spPr>
          <a:xfrm>
            <a:off x="1389406" y="1634369"/>
            <a:ext cx="10045618" cy="1815882"/>
          </a:xfrm>
          <a:prstGeom prst="rect">
            <a:avLst/>
          </a:prstGeom>
        </p:spPr>
        <p:txBody>
          <a:bodyPr wrap="square">
            <a:spAutoFit/>
          </a:bodyPr>
          <a:lstStyle/>
          <a:p>
            <a:r>
              <a:rPr lang="de-AT" sz="1600" b="1" dirty="0">
                <a:solidFill>
                  <a:schemeClr val="accent1"/>
                </a:solidFill>
              </a:rPr>
              <a:t>Was versteht man unter Job Enrichment?</a:t>
            </a:r>
            <a:endParaRPr lang="de-AT" sz="1600" dirty="0"/>
          </a:p>
          <a:p>
            <a:endParaRPr lang="de-AT" sz="1600" dirty="0"/>
          </a:p>
          <a:p>
            <a:r>
              <a:rPr lang="de-AT" sz="1600" dirty="0"/>
              <a:t>Das Job Enrichment hat zum Ziel </a:t>
            </a:r>
            <a:r>
              <a:rPr lang="de-AT" sz="1600" dirty="0">
                <a:solidFill>
                  <a:schemeClr val="accent1"/>
                </a:solidFill>
              </a:rPr>
              <a:t>eine qualitative Steigerung des Verantwortungsbereichs </a:t>
            </a:r>
            <a:r>
              <a:rPr lang="de-AT" sz="1600" dirty="0"/>
              <a:t>zu erreichen. Es werden Planungs-, Kontroll- und Entscheidungskompetenzen in die Arbeitsaufgabe integriert. Der bisherige Aufgabenbereich wird bereichert, indem Mitarbeitende oder Führungskräfte Aufgaben und Tätigkeiten übernehmen, die einer höheren Hierarchie zugeordnet oder anspruchsvoller sind. </a:t>
            </a:r>
          </a:p>
        </p:txBody>
      </p:sp>
      <p:sp>
        <p:nvSpPr>
          <p:cNvPr id="25" name="Freeform 940">
            <a:extLst>
              <a:ext uri="{FF2B5EF4-FFF2-40B4-BE49-F238E27FC236}">
                <a16:creationId xmlns:a16="http://schemas.microsoft.com/office/drawing/2014/main" id="{BF98F862-B48A-3D4A-09A3-CC034118EFE9}"/>
              </a:ext>
            </a:extLst>
          </p:cNvPr>
          <p:cNvSpPr>
            <a:spLocks noChangeAspect="1" noEditPoints="1"/>
          </p:cNvSpPr>
          <p:nvPr/>
        </p:nvSpPr>
        <p:spPr bwMode="gray">
          <a:xfrm>
            <a:off x="6181366" y="3730711"/>
            <a:ext cx="351000" cy="351000"/>
          </a:xfrm>
          <a:custGeom>
            <a:avLst/>
            <a:gdLst>
              <a:gd name="T0" fmla="*/ 361 w 512"/>
              <a:gd name="T1" fmla="*/ 188 h 512"/>
              <a:gd name="T2" fmla="*/ 391 w 512"/>
              <a:gd name="T3" fmla="*/ 309 h 512"/>
              <a:gd name="T4" fmla="*/ 324 w 512"/>
              <a:gd name="T5" fmla="*/ 309 h 512"/>
              <a:gd name="T6" fmla="*/ 361 w 512"/>
              <a:gd name="T7" fmla="*/ 188 h 512"/>
              <a:gd name="T8" fmla="*/ 121 w 512"/>
              <a:gd name="T9" fmla="*/ 309 h 512"/>
              <a:gd name="T10" fmla="*/ 189 w 512"/>
              <a:gd name="T11" fmla="*/ 309 h 512"/>
              <a:gd name="T12" fmla="*/ 159 w 512"/>
              <a:gd name="T13" fmla="*/ 188 h 512"/>
              <a:gd name="T14" fmla="*/ 121 w 512"/>
              <a:gd name="T15" fmla="*/ 309 h 512"/>
              <a:gd name="T16" fmla="*/ 512 w 512"/>
              <a:gd name="T17" fmla="*/ 256 h 512"/>
              <a:gd name="T18" fmla="*/ 256 w 512"/>
              <a:gd name="T19" fmla="*/ 512 h 512"/>
              <a:gd name="T20" fmla="*/ 0 w 512"/>
              <a:gd name="T21" fmla="*/ 256 h 512"/>
              <a:gd name="T22" fmla="*/ 256 w 512"/>
              <a:gd name="T23" fmla="*/ 0 h 512"/>
              <a:gd name="T24" fmla="*/ 512 w 512"/>
              <a:gd name="T25" fmla="*/ 256 h 512"/>
              <a:gd name="T26" fmla="*/ 415 w 512"/>
              <a:gd name="T27" fmla="*/ 317 h 512"/>
              <a:gd name="T28" fmla="*/ 373 w 512"/>
              <a:gd name="T29" fmla="*/ 146 h 512"/>
              <a:gd name="T30" fmla="*/ 372 w 512"/>
              <a:gd name="T31" fmla="*/ 146 h 512"/>
              <a:gd name="T32" fmla="*/ 372 w 512"/>
              <a:gd name="T33" fmla="*/ 144 h 512"/>
              <a:gd name="T34" fmla="*/ 370 w 512"/>
              <a:gd name="T35" fmla="*/ 142 h 512"/>
              <a:gd name="T36" fmla="*/ 369 w 512"/>
              <a:gd name="T37" fmla="*/ 141 h 512"/>
              <a:gd name="T38" fmla="*/ 367 w 512"/>
              <a:gd name="T39" fmla="*/ 140 h 512"/>
              <a:gd name="T40" fmla="*/ 366 w 512"/>
              <a:gd name="T41" fmla="*/ 139 h 512"/>
              <a:gd name="T42" fmla="*/ 363 w 512"/>
              <a:gd name="T43" fmla="*/ 138 h 512"/>
              <a:gd name="T44" fmla="*/ 362 w 512"/>
              <a:gd name="T45" fmla="*/ 138 h 512"/>
              <a:gd name="T46" fmla="*/ 362 w 512"/>
              <a:gd name="T47" fmla="*/ 138 h 512"/>
              <a:gd name="T48" fmla="*/ 266 w 512"/>
              <a:gd name="T49" fmla="*/ 138 h 512"/>
              <a:gd name="T50" fmla="*/ 266 w 512"/>
              <a:gd name="T51" fmla="*/ 106 h 512"/>
              <a:gd name="T52" fmla="*/ 256 w 512"/>
              <a:gd name="T53" fmla="*/ 96 h 512"/>
              <a:gd name="T54" fmla="*/ 245 w 512"/>
              <a:gd name="T55" fmla="*/ 106 h 512"/>
              <a:gd name="T56" fmla="*/ 245 w 512"/>
              <a:gd name="T57" fmla="*/ 138 h 512"/>
              <a:gd name="T58" fmla="*/ 160 w 512"/>
              <a:gd name="T59" fmla="*/ 138 h 512"/>
              <a:gd name="T60" fmla="*/ 159 w 512"/>
              <a:gd name="T61" fmla="*/ 138 h 512"/>
              <a:gd name="T62" fmla="*/ 156 w 512"/>
              <a:gd name="T63" fmla="*/ 139 h 512"/>
              <a:gd name="T64" fmla="*/ 155 w 512"/>
              <a:gd name="T65" fmla="*/ 140 h 512"/>
              <a:gd name="T66" fmla="*/ 153 w 512"/>
              <a:gd name="T67" fmla="*/ 141 h 512"/>
              <a:gd name="T68" fmla="*/ 152 w 512"/>
              <a:gd name="T69" fmla="*/ 142 h 512"/>
              <a:gd name="T70" fmla="*/ 150 w 512"/>
              <a:gd name="T71" fmla="*/ 144 h 512"/>
              <a:gd name="T72" fmla="*/ 150 w 512"/>
              <a:gd name="T73" fmla="*/ 145 h 512"/>
              <a:gd name="T74" fmla="*/ 149 w 512"/>
              <a:gd name="T75" fmla="*/ 146 h 512"/>
              <a:gd name="T76" fmla="*/ 96 w 512"/>
              <a:gd name="T77" fmla="*/ 316 h 512"/>
              <a:gd name="T78" fmla="*/ 98 w 512"/>
              <a:gd name="T79" fmla="*/ 326 h 512"/>
              <a:gd name="T80" fmla="*/ 106 w 512"/>
              <a:gd name="T81" fmla="*/ 330 h 512"/>
              <a:gd name="T82" fmla="*/ 202 w 512"/>
              <a:gd name="T83" fmla="*/ 330 h 512"/>
              <a:gd name="T84" fmla="*/ 211 w 512"/>
              <a:gd name="T85" fmla="*/ 326 h 512"/>
              <a:gd name="T86" fmla="*/ 213 w 512"/>
              <a:gd name="T87" fmla="*/ 317 h 512"/>
              <a:gd name="T88" fmla="*/ 173 w 512"/>
              <a:gd name="T89" fmla="*/ 160 h 512"/>
              <a:gd name="T90" fmla="*/ 245 w 512"/>
              <a:gd name="T91" fmla="*/ 160 h 512"/>
              <a:gd name="T92" fmla="*/ 245 w 512"/>
              <a:gd name="T93" fmla="*/ 394 h 512"/>
              <a:gd name="T94" fmla="*/ 192 w 512"/>
              <a:gd name="T95" fmla="*/ 394 h 512"/>
              <a:gd name="T96" fmla="*/ 181 w 512"/>
              <a:gd name="T97" fmla="*/ 405 h 512"/>
              <a:gd name="T98" fmla="*/ 192 w 512"/>
              <a:gd name="T99" fmla="*/ 416 h 512"/>
              <a:gd name="T100" fmla="*/ 320 w 512"/>
              <a:gd name="T101" fmla="*/ 416 h 512"/>
              <a:gd name="T102" fmla="*/ 330 w 512"/>
              <a:gd name="T103" fmla="*/ 405 h 512"/>
              <a:gd name="T104" fmla="*/ 320 w 512"/>
              <a:gd name="T105" fmla="*/ 394 h 512"/>
              <a:gd name="T106" fmla="*/ 266 w 512"/>
              <a:gd name="T107" fmla="*/ 394 h 512"/>
              <a:gd name="T108" fmla="*/ 266 w 512"/>
              <a:gd name="T109" fmla="*/ 160 h 512"/>
              <a:gd name="T110" fmla="*/ 348 w 512"/>
              <a:gd name="T111" fmla="*/ 160 h 512"/>
              <a:gd name="T112" fmla="*/ 299 w 512"/>
              <a:gd name="T113" fmla="*/ 316 h 512"/>
              <a:gd name="T114" fmla="*/ 300 w 512"/>
              <a:gd name="T115" fmla="*/ 326 h 512"/>
              <a:gd name="T116" fmla="*/ 309 w 512"/>
              <a:gd name="T117" fmla="*/ 330 h 512"/>
              <a:gd name="T118" fmla="*/ 405 w 512"/>
              <a:gd name="T119" fmla="*/ 330 h 512"/>
              <a:gd name="T120" fmla="*/ 413 w 512"/>
              <a:gd name="T121" fmla="*/ 326 h 512"/>
              <a:gd name="T122" fmla="*/ 415 w 512"/>
              <a:gd name="T123" fmla="*/ 31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2" h="512">
                <a:moveTo>
                  <a:pt x="361" y="188"/>
                </a:moveTo>
                <a:cubicBezTo>
                  <a:pt x="391" y="309"/>
                  <a:pt x="391" y="309"/>
                  <a:pt x="391" y="309"/>
                </a:cubicBezTo>
                <a:cubicBezTo>
                  <a:pt x="324" y="309"/>
                  <a:pt x="324" y="309"/>
                  <a:pt x="324" y="309"/>
                </a:cubicBezTo>
                <a:lnTo>
                  <a:pt x="361" y="188"/>
                </a:lnTo>
                <a:close/>
                <a:moveTo>
                  <a:pt x="121" y="309"/>
                </a:moveTo>
                <a:cubicBezTo>
                  <a:pt x="189" y="309"/>
                  <a:pt x="189" y="309"/>
                  <a:pt x="189" y="309"/>
                </a:cubicBezTo>
                <a:cubicBezTo>
                  <a:pt x="159" y="188"/>
                  <a:pt x="159" y="188"/>
                  <a:pt x="159" y="188"/>
                </a:cubicBezTo>
                <a:lnTo>
                  <a:pt x="121" y="309"/>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5" y="317"/>
                </a:moveTo>
                <a:cubicBezTo>
                  <a:pt x="373" y="146"/>
                  <a:pt x="373" y="146"/>
                  <a:pt x="373" y="146"/>
                </a:cubicBezTo>
                <a:cubicBezTo>
                  <a:pt x="373" y="146"/>
                  <a:pt x="372" y="146"/>
                  <a:pt x="372" y="146"/>
                </a:cubicBezTo>
                <a:cubicBezTo>
                  <a:pt x="372" y="145"/>
                  <a:pt x="372" y="145"/>
                  <a:pt x="372" y="144"/>
                </a:cubicBezTo>
                <a:cubicBezTo>
                  <a:pt x="371" y="143"/>
                  <a:pt x="371" y="143"/>
                  <a:pt x="370" y="142"/>
                </a:cubicBezTo>
                <a:cubicBezTo>
                  <a:pt x="370" y="142"/>
                  <a:pt x="370" y="141"/>
                  <a:pt x="369" y="141"/>
                </a:cubicBezTo>
                <a:cubicBezTo>
                  <a:pt x="369" y="141"/>
                  <a:pt x="368" y="140"/>
                  <a:pt x="367" y="140"/>
                </a:cubicBezTo>
                <a:cubicBezTo>
                  <a:pt x="367" y="139"/>
                  <a:pt x="367" y="139"/>
                  <a:pt x="366" y="139"/>
                </a:cubicBezTo>
                <a:cubicBezTo>
                  <a:pt x="365" y="139"/>
                  <a:pt x="364" y="138"/>
                  <a:pt x="363" y="138"/>
                </a:cubicBezTo>
                <a:cubicBezTo>
                  <a:pt x="363" y="138"/>
                  <a:pt x="363" y="138"/>
                  <a:pt x="362" y="138"/>
                </a:cubicBezTo>
                <a:cubicBezTo>
                  <a:pt x="362" y="138"/>
                  <a:pt x="362" y="138"/>
                  <a:pt x="362" y="138"/>
                </a:cubicBezTo>
                <a:cubicBezTo>
                  <a:pt x="266" y="138"/>
                  <a:pt x="266" y="138"/>
                  <a:pt x="266" y="138"/>
                </a:cubicBezTo>
                <a:cubicBezTo>
                  <a:pt x="266" y="106"/>
                  <a:pt x="266" y="106"/>
                  <a:pt x="266" y="106"/>
                </a:cubicBezTo>
                <a:cubicBezTo>
                  <a:pt x="266" y="100"/>
                  <a:pt x="262" y="96"/>
                  <a:pt x="256" y="96"/>
                </a:cubicBezTo>
                <a:cubicBezTo>
                  <a:pt x="250" y="96"/>
                  <a:pt x="245" y="100"/>
                  <a:pt x="245" y="106"/>
                </a:cubicBezTo>
                <a:cubicBezTo>
                  <a:pt x="245" y="138"/>
                  <a:pt x="245" y="138"/>
                  <a:pt x="245" y="138"/>
                </a:cubicBezTo>
                <a:cubicBezTo>
                  <a:pt x="160" y="138"/>
                  <a:pt x="160" y="138"/>
                  <a:pt x="160" y="138"/>
                </a:cubicBezTo>
                <a:cubicBezTo>
                  <a:pt x="159" y="138"/>
                  <a:pt x="159" y="138"/>
                  <a:pt x="159" y="138"/>
                </a:cubicBezTo>
                <a:cubicBezTo>
                  <a:pt x="158" y="139"/>
                  <a:pt x="157" y="139"/>
                  <a:pt x="156" y="139"/>
                </a:cubicBezTo>
                <a:cubicBezTo>
                  <a:pt x="156" y="139"/>
                  <a:pt x="155" y="139"/>
                  <a:pt x="155" y="140"/>
                </a:cubicBezTo>
                <a:cubicBezTo>
                  <a:pt x="154" y="140"/>
                  <a:pt x="153" y="141"/>
                  <a:pt x="153" y="141"/>
                </a:cubicBezTo>
                <a:cubicBezTo>
                  <a:pt x="152" y="141"/>
                  <a:pt x="152" y="142"/>
                  <a:pt x="152" y="142"/>
                </a:cubicBezTo>
                <a:cubicBezTo>
                  <a:pt x="151" y="143"/>
                  <a:pt x="151" y="143"/>
                  <a:pt x="150" y="144"/>
                </a:cubicBezTo>
                <a:cubicBezTo>
                  <a:pt x="150" y="145"/>
                  <a:pt x="150" y="145"/>
                  <a:pt x="150" y="145"/>
                </a:cubicBezTo>
                <a:cubicBezTo>
                  <a:pt x="150" y="145"/>
                  <a:pt x="150" y="146"/>
                  <a:pt x="149" y="146"/>
                </a:cubicBezTo>
                <a:cubicBezTo>
                  <a:pt x="96" y="316"/>
                  <a:pt x="96" y="316"/>
                  <a:pt x="96" y="316"/>
                </a:cubicBezTo>
                <a:cubicBezTo>
                  <a:pt x="95" y="320"/>
                  <a:pt x="96" y="323"/>
                  <a:pt x="98" y="326"/>
                </a:cubicBezTo>
                <a:cubicBezTo>
                  <a:pt x="100" y="329"/>
                  <a:pt x="103" y="330"/>
                  <a:pt x="106" y="330"/>
                </a:cubicBezTo>
                <a:cubicBezTo>
                  <a:pt x="202" y="330"/>
                  <a:pt x="202" y="330"/>
                  <a:pt x="202" y="330"/>
                </a:cubicBezTo>
                <a:cubicBezTo>
                  <a:pt x="206" y="330"/>
                  <a:pt x="209" y="329"/>
                  <a:pt x="211" y="326"/>
                </a:cubicBezTo>
                <a:cubicBezTo>
                  <a:pt x="213" y="324"/>
                  <a:pt x="213" y="320"/>
                  <a:pt x="213" y="317"/>
                </a:cubicBezTo>
                <a:cubicBezTo>
                  <a:pt x="173" y="160"/>
                  <a:pt x="173" y="160"/>
                  <a:pt x="173" y="160"/>
                </a:cubicBezTo>
                <a:cubicBezTo>
                  <a:pt x="245" y="160"/>
                  <a:pt x="245" y="160"/>
                  <a:pt x="245" y="160"/>
                </a:cubicBezTo>
                <a:cubicBezTo>
                  <a:pt x="245" y="394"/>
                  <a:pt x="245" y="394"/>
                  <a:pt x="245" y="394"/>
                </a:cubicBezTo>
                <a:cubicBezTo>
                  <a:pt x="192" y="394"/>
                  <a:pt x="192" y="394"/>
                  <a:pt x="192" y="394"/>
                </a:cubicBezTo>
                <a:cubicBezTo>
                  <a:pt x="186" y="394"/>
                  <a:pt x="181" y="399"/>
                  <a:pt x="181" y="405"/>
                </a:cubicBezTo>
                <a:cubicBezTo>
                  <a:pt x="181" y="411"/>
                  <a:pt x="186" y="416"/>
                  <a:pt x="192" y="416"/>
                </a:cubicBezTo>
                <a:cubicBezTo>
                  <a:pt x="320" y="416"/>
                  <a:pt x="320" y="416"/>
                  <a:pt x="320" y="416"/>
                </a:cubicBezTo>
                <a:cubicBezTo>
                  <a:pt x="326" y="416"/>
                  <a:pt x="330" y="411"/>
                  <a:pt x="330" y="405"/>
                </a:cubicBezTo>
                <a:cubicBezTo>
                  <a:pt x="330" y="399"/>
                  <a:pt x="326" y="394"/>
                  <a:pt x="320" y="394"/>
                </a:cubicBezTo>
                <a:cubicBezTo>
                  <a:pt x="266" y="394"/>
                  <a:pt x="266" y="394"/>
                  <a:pt x="266" y="394"/>
                </a:cubicBezTo>
                <a:cubicBezTo>
                  <a:pt x="266" y="160"/>
                  <a:pt x="266" y="160"/>
                  <a:pt x="266" y="160"/>
                </a:cubicBezTo>
                <a:cubicBezTo>
                  <a:pt x="348" y="160"/>
                  <a:pt x="348" y="160"/>
                  <a:pt x="348" y="160"/>
                </a:cubicBezTo>
                <a:cubicBezTo>
                  <a:pt x="299" y="316"/>
                  <a:pt x="299" y="316"/>
                  <a:pt x="299" y="316"/>
                </a:cubicBezTo>
                <a:cubicBezTo>
                  <a:pt x="298" y="320"/>
                  <a:pt x="298" y="323"/>
                  <a:pt x="300" y="326"/>
                </a:cubicBezTo>
                <a:cubicBezTo>
                  <a:pt x="302" y="329"/>
                  <a:pt x="306" y="330"/>
                  <a:pt x="309" y="330"/>
                </a:cubicBezTo>
                <a:cubicBezTo>
                  <a:pt x="405" y="330"/>
                  <a:pt x="405" y="330"/>
                  <a:pt x="405" y="330"/>
                </a:cubicBezTo>
                <a:cubicBezTo>
                  <a:pt x="408" y="330"/>
                  <a:pt x="411" y="329"/>
                  <a:pt x="413" y="326"/>
                </a:cubicBezTo>
                <a:cubicBezTo>
                  <a:pt x="415" y="324"/>
                  <a:pt x="416" y="320"/>
                  <a:pt x="415" y="317"/>
                </a:cubicBez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p>
            <a:endParaRPr lang="en-GB" sz="1200"/>
          </a:p>
        </p:txBody>
      </p:sp>
      <p:grpSp>
        <p:nvGrpSpPr>
          <p:cNvPr id="26" name="Group 437">
            <a:extLst>
              <a:ext uri="{FF2B5EF4-FFF2-40B4-BE49-F238E27FC236}">
                <a16:creationId xmlns:a16="http://schemas.microsoft.com/office/drawing/2014/main" id="{B940F060-E0BC-9732-A935-93E798344CB5}"/>
              </a:ext>
            </a:extLst>
          </p:cNvPr>
          <p:cNvGrpSpPr>
            <a:grpSpLocks noChangeAspect="1"/>
          </p:cNvGrpSpPr>
          <p:nvPr/>
        </p:nvGrpSpPr>
        <p:grpSpPr bwMode="auto">
          <a:xfrm>
            <a:off x="993733" y="3710461"/>
            <a:ext cx="351000" cy="351000"/>
            <a:chOff x="3130" y="1561"/>
            <a:chExt cx="340" cy="340"/>
          </a:xfrm>
          <a:solidFill>
            <a:schemeClr val="accent2"/>
          </a:solidFill>
        </p:grpSpPr>
        <p:sp>
          <p:nvSpPr>
            <p:cNvPr id="27" name="Freeform 438">
              <a:extLst>
                <a:ext uri="{FF2B5EF4-FFF2-40B4-BE49-F238E27FC236}">
                  <a16:creationId xmlns:a16="http://schemas.microsoft.com/office/drawing/2014/main" id="{2CF32493-41C3-069B-25B7-0C7B6AE8E67F}"/>
                </a:ext>
              </a:extLst>
            </p:cNvPr>
            <p:cNvSpPr>
              <a:spLocks/>
            </p:cNvSpPr>
            <p:nvPr/>
          </p:nvSpPr>
          <p:spPr bwMode="auto">
            <a:xfrm>
              <a:off x="3307" y="1696"/>
              <a:ext cx="28" cy="28"/>
            </a:xfrm>
            <a:custGeom>
              <a:avLst/>
              <a:gdLst>
                <a:gd name="T0" fmla="*/ 0 w 42"/>
                <a:gd name="T1" fmla="*/ 0 h 42"/>
                <a:gd name="T2" fmla="*/ 0 w 42"/>
                <a:gd name="T3" fmla="*/ 42 h 42"/>
                <a:gd name="T4" fmla="*/ 42 w 42"/>
                <a:gd name="T5" fmla="*/ 42 h 42"/>
                <a:gd name="T6" fmla="*/ 0 w 42"/>
                <a:gd name="T7" fmla="*/ 0 h 42"/>
              </a:gdLst>
              <a:ahLst/>
              <a:cxnLst>
                <a:cxn ang="0">
                  <a:pos x="T0" y="T1"/>
                </a:cxn>
                <a:cxn ang="0">
                  <a:pos x="T2" y="T3"/>
                </a:cxn>
                <a:cxn ang="0">
                  <a:pos x="T4" y="T5"/>
                </a:cxn>
                <a:cxn ang="0">
                  <a:pos x="T6" y="T7"/>
                </a:cxn>
              </a:cxnLst>
              <a:rect l="0" t="0" r="r" b="b"/>
              <a:pathLst>
                <a:path w="42" h="42">
                  <a:moveTo>
                    <a:pt x="0" y="0"/>
                  </a:moveTo>
                  <a:cubicBezTo>
                    <a:pt x="0" y="42"/>
                    <a:pt x="0" y="42"/>
                    <a:pt x="0" y="42"/>
                  </a:cubicBezTo>
                  <a:cubicBezTo>
                    <a:pt x="42" y="42"/>
                    <a:pt x="42" y="42"/>
                    <a:pt x="42" y="42"/>
                  </a:cubicBezTo>
                  <a:cubicBezTo>
                    <a:pt x="38" y="21"/>
                    <a:pt x="21" y="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28" name="Freeform 439">
              <a:extLst>
                <a:ext uri="{FF2B5EF4-FFF2-40B4-BE49-F238E27FC236}">
                  <a16:creationId xmlns:a16="http://schemas.microsoft.com/office/drawing/2014/main" id="{7F235824-4F1E-5D6E-D4E6-8F12EE065780}"/>
                </a:ext>
              </a:extLst>
            </p:cNvPr>
            <p:cNvSpPr>
              <a:spLocks/>
            </p:cNvSpPr>
            <p:nvPr/>
          </p:nvSpPr>
          <p:spPr bwMode="auto">
            <a:xfrm>
              <a:off x="3265" y="1696"/>
              <a:ext cx="28" cy="28"/>
            </a:xfrm>
            <a:custGeom>
              <a:avLst/>
              <a:gdLst>
                <a:gd name="T0" fmla="*/ 0 w 42"/>
                <a:gd name="T1" fmla="*/ 42 h 42"/>
                <a:gd name="T2" fmla="*/ 42 w 42"/>
                <a:gd name="T3" fmla="*/ 42 h 42"/>
                <a:gd name="T4" fmla="*/ 42 w 42"/>
                <a:gd name="T5" fmla="*/ 0 h 42"/>
                <a:gd name="T6" fmla="*/ 0 w 42"/>
                <a:gd name="T7" fmla="*/ 42 h 42"/>
              </a:gdLst>
              <a:ahLst/>
              <a:cxnLst>
                <a:cxn ang="0">
                  <a:pos x="T0" y="T1"/>
                </a:cxn>
                <a:cxn ang="0">
                  <a:pos x="T2" y="T3"/>
                </a:cxn>
                <a:cxn ang="0">
                  <a:pos x="T4" y="T5"/>
                </a:cxn>
                <a:cxn ang="0">
                  <a:pos x="T6" y="T7"/>
                </a:cxn>
              </a:cxnLst>
              <a:rect l="0" t="0" r="r" b="b"/>
              <a:pathLst>
                <a:path w="42" h="42">
                  <a:moveTo>
                    <a:pt x="0" y="42"/>
                  </a:moveTo>
                  <a:cubicBezTo>
                    <a:pt x="42" y="42"/>
                    <a:pt x="42" y="42"/>
                    <a:pt x="42" y="42"/>
                  </a:cubicBezTo>
                  <a:cubicBezTo>
                    <a:pt x="42" y="0"/>
                    <a:pt x="42" y="0"/>
                    <a:pt x="42" y="0"/>
                  </a:cubicBezTo>
                  <a:cubicBezTo>
                    <a:pt x="21" y="5"/>
                    <a:pt x="5" y="21"/>
                    <a:pt x="0"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29" name="Freeform 440">
              <a:extLst>
                <a:ext uri="{FF2B5EF4-FFF2-40B4-BE49-F238E27FC236}">
                  <a16:creationId xmlns:a16="http://schemas.microsoft.com/office/drawing/2014/main" id="{E80CF2A4-38AF-4545-8B3A-2C0E16A1FD49}"/>
                </a:ext>
              </a:extLst>
            </p:cNvPr>
            <p:cNvSpPr>
              <a:spLocks/>
            </p:cNvSpPr>
            <p:nvPr/>
          </p:nvSpPr>
          <p:spPr bwMode="auto">
            <a:xfrm>
              <a:off x="3230" y="1661"/>
              <a:ext cx="63" cy="63"/>
            </a:xfrm>
            <a:custGeom>
              <a:avLst/>
              <a:gdLst>
                <a:gd name="T0" fmla="*/ 0 w 95"/>
                <a:gd name="T1" fmla="*/ 95 h 95"/>
                <a:gd name="T2" fmla="*/ 32 w 95"/>
                <a:gd name="T3" fmla="*/ 95 h 95"/>
                <a:gd name="T4" fmla="*/ 95 w 95"/>
                <a:gd name="T5" fmla="*/ 32 h 95"/>
                <a:gd name="T6" fmla="*/ 95 w 95"/>
                <a:gd name="T7" fmla="*/ 0 h 95"/>
                <a:gd name="T8" fmla="*/ 0 w 95"/>
                <a:gd name="T9" fmla="*/ 95 h 95"/>
              </a:gdLst>
              <a:ahLst/>
              <a:cxnLst>
                <a:cxn ang="0">
                  <a:pos x="T0" y="T1"/>
                </a:cxn>
                <a:cxn ang="0">
                  <a:pos x="T2" y="T3"/>
                </a:cxn>
                <a:cxn ang="0">
                  <a:pos x="T4" y="T5"/>
                </a:cxn>
                <a:cxn ang="0">
                  <a:pos x="T6" y="T7"/>
                </a:cxn>
                <a:cxn ang="0">
                  <a:pos x="T8" y="T9"/>
                </a:cxn>
              </a:cxnLst>
              <a:rect l="0" t="0" r="r" b="b"/>
              <a:pathLst>
                <a:path w="95" h="95">
                  <a:moveTo>
                    <a:pt x="0" y="95"/>
                  </a:moveTo>
                  <a:cubicBezTo>
                    <a:pt x="32" y="95"/>
                    <a:pt x="32" y="95"/>
                    <a:pt x="32" y="95"/>
                  </a:cubicBezTo>
                  <a:cubicBezTo>
                    <a:pt x="37" y="62"/>
                    <a:pt x="62" y="37"/>
                    <a:pt x="95" y="32"/>
                  </a:cubicBezTo>
                  <a:cubicBezTo>
                    <a:pt x="95" y="0"/>
                    <a:pt x="95" y="0"/>
                    <a:pt x="95" y="0"/>
                  </a:cubicBezTo>
                  <a:cubicBezTo>
                    <a:pt x="45" y="5"/>
                    <a:pt x="5" y="45"/>
                    <a:pt x="0"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0" name="Freeform 441">
              <a:extLst>
                <a:ext uri="{FF2B5EF4-FFF2-40B4-BE49-F238E27FC236}">
                  <a16:creationId xmlns:a16="http://schemas.microsoft.com/office/drawing/2014/main" id="{E3857E2A-9C33-BFB6-8219-A0C9F9A15DFF}"/>
                </a:ext>
              </a:extLst>
            </p:cNvPr>
            <p:cNvSpPr>
              <a:spLocks/>
            </p:cNvSpPr>
            <p:nvPr/>
          </p:nvSpPr>
          <p:spPr bwMode="auto">
            <a:xfrm>
              <a:off x="3265" y="1738"/>
              <a:ext cx="28" cy="28"/>
            </a:xfrm>
            <a:custGeom>
              <a:avLst/>
              <a:gdLst>
                <a:gd name="T0" fmla="*/ 42 w 42"/>
                <a:gd name="T1" fmla="*/ 42 h 42"/>
                <a:gd name="T2" fmla="*/ 42 w 42"/>
                <a:gd name="T3" fmla="*/ 0 h 42"/>
                <a:gd name="T4" fmla="*/ 0 w 42"/>
                <a:gd name="T5" fmla="*/ 0 h 42"/>
                <a:gd name="T6" fmla="*/ 42 w 42"/>
                <a:gd name="T7" fmla="*/ 42 h 42"/>
              </a:gdLst>
              <a:ahLst/>
              <a:cxnLst>
                <a:cxn ang="0">
                  <a:pos x="T0" y="T1"/>
                </a:cxn>
                <a:cxn ang="0">
                  <a:pos x="T2" y="T3"/>
                </a:cxn>
                <a:cxn ang="0">
                  <a:pos x="T4" y="T5"/>
                </a:cxn>
                <a:cxn ang="0">
                  <a:pos x="T6" y="T7"/>
                </a:cxn>
              </a:cxnLst>
              <a:rect l="0" t="0" r="r" b="b"/>
              <a:pathLst>
                <a:path w="42" h="42">
                  <a:moveTo>
                    <a:pt x="42" y="42"/>
                  </a:moveTo>
                  <a:cubicBezTo>
                    <a:pt x="42" y="0"/>
                    <a:pt x="42" y="0"/>
                    <a:pt x="42" y="0"/>
                  </a:cubicBezTo>
                  <a:cubicBezTo>
                    <a:pt x="0" y="0"/>
                    <a:pt x="0" y="0"/>
                    <a:pt x="0" y="0"/>
                  </a:cubicBezTo>
                  <a:cubicBezTo>
                    <a:pt x="5" y="21"/>
                    <a:pt x="21" y="38"/>
                    <a:pt x="42"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1" name="Freeform 442">
              <a:extLst>
                <a:ext uri="{FF2B5EF4-FFF2-40B4-BE49-F238E27FC236}">
                  <a16:creationId xmlns:a16="http://schemas.microsoft.com/office/drawing/2014/main" id="{820D4977-D556-4C8C-86D7-F0F132E3904D}"/>
                </a:ext>
              </a:extLst>
            </p:cNvPr>
            <p:cNvSpPr>
              <a:spLocks/>
            </p:cNvSpPr>
            <p:nvPr/>
          </p:nvSpPr>
          <p:spPr bwMode="auto">
            <a:xfrm>
              <a:off x="3230" y="1738"/>
              <a:ext cx="63" cy="63"/>
            </a:xfrm>
            <a:custGeom>
              <a:avLst/>
              <a:gdLst>
                <a:gd name="T0" fmla="*/ 32 w 95"/>
                <a:gd name="T1" fmla="*/ 0 h 96"/>
                <a:gd name="T2" fmla="*/ 0 w 95"/>
                <a:gd name="T3" fmla="*/ 0 h 96"/>
                <a:gd name="T4" fmla="*/ 95 w 95"/>
                <a:gd name="T5" fmla="*/ 96 h 96"/>
                <a:gd name="T6" fmla="*/ 95 w 95"/>
                <a:gd name="T7" fmla="*/ 63 h 96"/>
                <a:gd name="T8" fmla="*/ 32 w 95"/>
                <a:gd name="T9" fmla="*/ 0 h 96"/>
              </a:gdLst>
              <a:ahLst/>
              <a:cxnLst>
                <a:cxn ang="0">
                  <a:pos x="T0" y="T1"/>
                </a:cxn>
                <a:cxn ang="0">
                  <a:pos x="T2" y="T3"/>
                </a:cxn>
                <a:cxn ang="0">
                  <a:pos x="T4" y="T5"/>
                </a:cxn>
                <a:cxn ang="0">
                  <a:pos x="T6" y="T7"/>
                </a:cxn>
                <a:cxn ang="0">
                  <a:pos x="T8" y="T9"/>
                </a:cxn>
              </a:cxnLst>
              <a:rect l="0" t="0" r="r" b="b"/>
              <a:pathLst>
                <a:path w="95" h="96">
                  <a:moveTo>
                    <a:pt x="32" y="0"/>
                  </a:moveTo>
                  <a:cubicBezTo>
                    <a:pt x="0" y="0"/>
                    <a:pt x="0" y="0"/>
                    <a:pt x="0" y="0"/>
                  </a:cubicBezTo>
                  <a:cubicBezTo>
                    <a:pt x="5" y="51"/>
                    <a:pt x="45" y="91"/>
                    <a:pt x="95" y="96"/>
                  </a:cubicBezTo>
                  <a:cubicBezTo>
                    <a:pt x="95" y="63"/>
                    <a:pt x="95" y="63"/>
                    <a:pt x="95" y="63"/>
                  </a:cubicBezTo>
                  <a:cubicBezTo>
                    <a:pt x="62" y="59"/>
                    <a:pt x="37" y="33"/>
                    <a:pt x="3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2" name="Freeform 443">
              <a:extLst>
                <a:ext uri="{FF2B5EF4-FFF2-40B4-BE49-F238E27FC236}">
                  <a16:creationId xmlns:a16="http://schemas.microsoft.com/office/drawing/2014/main" id="{BDB16615-0140-96E4-D6EF-548B3D71D487}"/>
                </a:ext>
              </a:extLst>
            </p:cNvPr>
            <p:cNvSpPr>
              <a:spLocks/>
            </p:cNvSpPr>
            <p:nvPr/>
          </p:nvSpPr>
          <p:spPr bwMode="auto">
            <a:xfrm>
              <a:off x="3307" y="1738"/>
              <a:ext cx="28" cy="28"/>
            </a:xfrm>
            <a:custGeom>
              <a:avLst/>
              <a:gdLst>
                <a:gd name="T0" fmla="*/ 42 w 42"/>
                <a:gd name="T1" fmla="*/ 0 h 42"/>
                <a:gd name="T2" fmla="*/ 0 w 42"/>
                <a:gd name="T3" fmla="*/ 0 h 42"/>
                <a:gd name="T4" fmla="*/ 0 w 42"/>
                <a:gd name="T5" fmla="*/ 42 h 42"/>
                <a:gd name="T6" fmla="*/ 42 w 42"/>
                <a:gd name="T7" fmla="*/ 0 h 42"/>
              </a:gdLst>
              <a:ahLst/>
              <a:cxnLst>
                <a:cxn ang="0">
                  <a:pos x="T0" y="T1"/>
                </a:cxn>
                <a:cxn ang="0">
                  <a:pos x="T2" y="T3"/>
                </a:cxn>
                <a:cxn ang="0">
                  <a:pos x="T4" y="T5"/>
                </a:cxn>
                <a:cxn ang="0">
                  <a:pos x="T6" y="T7"/>
                </a:cxn>
              </a:cxnLst>
              <a:rect l="0" t="0" r="r" b="b"/>
              <a:pathLst>
                <a:path w="42" h="42">
                  <a:moveTo>
                    <a:pt x="42" y="0"/>
                  </a:moveTo>
                  <a:cubicBezTo>
                    <a:pt x="0" y="0"/>
                    <a:pt x="0" y="0"/>
                    <a:pt x="0" y="0"/>
                  </a:cubicBezTo>
                  <a:cubicBezTo>
                    <a:pt x="0" y="42"/>
                    <a:pt x="0" y="42"/>
                    <a:pt x="0" y="42"/>
                  </a:cubicBezTo>
                  <a:cubicBezTo>
                    <a:pt x="21" y="38"/>
                    <a:pt x="38" y="21"/>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3" name="Freeform 444">
              <a:extLst>
                <a:ext uri="{FF2B5EF4-FFF2-40B4-BE49-F238E27FC236}">
                  <a16:creationId xmlns:a16="http://schemas.microsoft.com/office/drawing/2014/main" id="{5F6893CA-732C-389D-9900-B4CF705BBDA0}"/>
                </a:ext>
              </a:extLst>
            </p:cNvPr>
            <p:cNvSpPr>
              <a:spLocks noEditPoints="1"/>
            </p:cNvSpPr>
            <p:nvPr/>
          </p:nvSpPr>
          <p:spPr bwMode="auto">
            <a:xfrm>
              <a:off x="3130" y="1561"/>
              <a:ext cx="340" cy="34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405 w 512"/>
                <a:gd name="T11" fmla="*/ 266 h 512"/>
                <a:gd name="T12" fmla="*/ 383 w 512"/>
                <a:gd name="T13" fmla="*/ 266 h 512"/>
                <a:gd name="T14" fmla="*/ 266 w 512"/>
                <a:gd name="T15" fmla="*/ 383 h 512"/>
                <a:gd name="T16" fmla="*/ 266 w 512"/>
                <a:gd name="T17" fmla="*/ 405 h 512"/>
                <a:gd name="T18" fmla="*/ 256 w 512"/>
                <a:gd name="T19" fmla="*/ 416 h 512"/>
                <a:gd name="T20" fmla="*/ 245 w 512"/>
                <a:gd name="T21" fmla="*/ 405 h 512"/>
                <a:gd name="T22" fmla="*/ 245 w 512"/>
                <a:gd name="T23" fmla="*/ 383 h 512"/>
                <a:gd name="T24" fmla="*/ 128 w 512"/>
                <a:gd name="T25" fmla="*/ 266 h 512"/>
                <a:gd name="T26" fmla="*/ 106 w 512"/>
                <a:gd name="T27" fmla="*/ 266 h 512"/>
                <a:gd name="T28" fmla="*/ 96 w 512"/>
                <a:gd name="T29" fmla="*/ 256 h 512"/>
                <a:gd name="T30" fmla="*/ 106 w 512"/>
                <a:gd name="T31" fmla="*/ 245 h 512"/>
                <a:gd name="T32" fmla="*/ 128 w 512"/>
                <a:gd name="T33" fmla="*/ 245 h 512"/>
                <a:gd name="T34" fmla="*/ 245 w 512"/>
                <a:gd name="T35" fmla="*/ 128 h 512"/>
                <a:gd name="T36" fmla="*/ 245 w 512"/>
                <a:gd name="T37" fmla="*/ 106 h 512"/>
                <a:gd name="T38" fmla="*/ 256 w 512"/>
                <a:gd name="T39" fmla="*/ 96 h 512"/>
                <a:gd name="T40" fmla="*/ 266 w 512"/>
                <a:gd name="T41" fmla="*/ 106 h 512"/>
                <a:gd name="T42" fmla="*/ 266 w 512"/>
                <a:gd name="T43" fmla="*/ 128 h 512"/>
                <a:gd name="T44" fmla="*/ 383 w 512"/>
                <a:gd name="T45" fmla="*/ 245 h 512"/>
                <a:gd name="T46" fmla="*/ 405 w 512"/>
                <a:gd name="T47" fmla="*/ 245 h 512"/>
                <a:gd name="T48" fmla="*/ 416 w 512"/>
                <a:gd name="T49" fmla="*/ 256 h 512"/>
                <a:gd name="T50" fmla="*/ 405 w 512"/>
                <a:gd name="T51" fmla="*/ 26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405" y="266"/>
                  </a:moveTo>
                  <a:cubicBezTo>
                    <a:pt x="383" y="266"/>
                    <a:pt x="383" y="266"/>
                    <a:pt x="383" y="266"/>
                  </a:cubicBezTo>
                  <a:cubicBezTo>
                    <a:pt x="378" y="328"/>
                    <a:pt x="328" y="378"/>
                    <a:pt x="266" y="383"/>
                  </a:cubicBezTo>
                  <a:cubicBezTo>
                    <a:pt x="266" y="405"/>
                    <a:pt x="266" y="405"/>
                    <a:pt x="266" y="405"/>
                  </a:cubicBezTo>
                  <a:cubicBezTo>
                    <a:pt x="266" y="411"/>
                    <a:pt x="262" y="416"/>
                    <a:pt x="256" y="416"/>
                  </a:cubicBezTo>
                  <a:cubicBezTo>
                    <a:pt x="250" y="416"/>
                    <a:pt x="245" y="411"/>
                    <a:pt x="245" y="405"/>
                  </a:cubicBezTo>
                  <a:cubicBezTo>
                    <a:pt x="245" y="383"/>
                    <a:pt x="245" y="383"/>
                    <a:pt x="245" y="383"/>
                  </a:cubicBezTo>
                  <a:cubicBezTo>
                    <a:pt x="183" y="378"/>
                    <a:pt x="133" y="328"/>
                    <a:pt x="128" y="266"/>
                  </a:cubicBezTo>
                  <a:cubicBezTo>
                    <a:pt x="106" y="266"/>
                    <a:pt x="106" y="266"/>
                    <a:pt x="106" y="266"/>
                  </a:cubicBezTo>
                  <a:cubicBezTo>
                    <a:pt x="100" y="266"/>
                    <a:pt x="96" y="262"/>
                    <a:pt x="96" y="256"/>
                  </a:cubicBezTo>
                  <a:cubicBezTo>
                    <a:pt x="96" y="250"/>
                    <a:pt x="100" y="245"/>
                    <a:pt x="106" y="245"/>
                  </a:cubicBezTo>
                  <a:cubicBezTo>
                    <a:pt x="128" y="245"/>
                    <a:pt x="128" y="245"/>
                    <a:pt x="128" y="245"/>
                  </a:cubicBezTo>
                  <a:cubicBezTo>
                    <a:pt x="133" y="183"/>
                    <a:pt x="183" y="133"/>
                    <a:pt x="245" y="128"/>
                  </a:cubicBezTo>
                  <a:cubicBezTo>
                    <a:pt x="245" y="106"/>
                    <a:pt x="245" y="106"/>
                    <a:pt x="245" y="106"/>
                  </a:cubicBezTo>
                  <a:cubicBezTo>
                    <a:pt x="245" y="100"/>
                    <a:pt x="250" y="96"/>
                    <a:pt x="256" y="96"/>
                  </a:cubicBezTo>
                  <a:cubicBezTo>
                    <a:pt x="262" y="96"/>
                    <a:pt x="266" y="100"/>
                    <a:pt x="266" y="106"/>
                  </a:cubicBezTo>
                  <a:cubicBezTo>
                    <a:pt x="266" y="128"/>
                    <a:pt x="266" y="128"/>
                    <a:pt x="266" y="128"/>
                  </a:cubicBezTo>
                  <a:cubicBezTo>
                    <a:pt x="328" y="133"/>
                    <a:pt x="378" y="183"/>
                    <a:pt x="383" y="245"/>
                  </a:cubicBezTo>
                  <a:cubicBezTo>
                    <a:pt x="405" y="245"/>
                    <a:pt x="405" y="245"/>
                    <a:pt x="405" y="245"/>
                  </a:cubicBezTo>
                  <a:cubicBezTo>
                    <a:pt x="411" y="245"/>
                    <a:pt x="416" y="250"/>
                    <a:pt x="416" y="256"/>
                  </a:cubicBezTo>
                  <a:cubicBezTo>
                    <a:pt x="416" y="262"/>
                    <a:pt x="411" y="266"/>
                    <a:pt x="405" y="2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4" name="Freeform 445">
              <a:extLst>
                <a:ext uri="{FF2B5EF4-FFF2-40B4-BE49-F238E27FC236}">
                  <a16:creationId xmlns:a16="http://schemas.microsoft.com/office/drawing/2014/main" id="{5FEB1750-3F2A-D812-BAD4-003AF3CF9125}"/>
                </a:ext>
              </a:extLst>
            </p:cNvPr>
            <p:cNvSpPr>
              <a:spLocks/>
            </p:cNvSpPr>
            <p:nvPr/>
          </p:nvSpPr>
          <p:spPr bwMode="auto">
            <a:xfrm>
              <a:off x="3307" y="1661"/>
              <a:ext cx="63" cy="63"/>
            </a:xfrm>
            <a:custGeom>
              <a:avLst/>
              <a:gdLst>
                <a:gd name="T0" fmla="*/ 0 w 96"/>
                <a:gd name="T1" fmla="*/ 0 h 95"/>
                <a:gd name="T2" fmla="*/ 0 w 96"/>
                <a:gd name="T3" fmla="*/ 32 h 95"/>
                <a:gd name="T4" fmla="*/ 63 w 96"/>
                <a:gd name="T5" fmla="*/ 95 h 95"/>
                <a:gd name="T6" fmla="*/ 96 w 96"/>
                <a:gd name="T7" fmla="*/ 95 h 95"/>
                <a:gd name="T8" fmla="*/ 0 w 96"/>
                <a:gd name="T9" fmla="*/ 0 h 95"/>
              </a:gdLst>
              <a:ahLst/>
              <a:cxnLst>
                <a:cxn ang="0">
                  <a:pos x="T0" y="T1"/>
                </a:cxn>
                <a:cxn ang="0">
                  <a:pos x="T2" y="T3"/>
                </a:cxn>
                <a:cxn ang="0">
                  <a:pos x="T4" y="T5"/>
                </a:cxn>
                <a:cxn ang="0">
                  <a:pos x="T6" y="T7"/>
                </a:cxn>
                <a:cxn ang="0">
                  <a:pos x="T8" y="T9"/>
                </a:cxn>
              </a:cxnLst>
              <a:rect l="0" t="0" r="r" b="b"/>
              <a:pathLst>
                <a:path w="96" h="95">
                  <a:moveTo>
                    <a:pt x="0" y="0"/>
                  </a:moveTo>
                  <a:cubicBezTo>
                    <a:pt x="0" y="32"/>
                    <a:pt x="0" y="32"/>
                    <a:pt x="0" y="32"/>
                  </a:cubicBezTo>
                  <a:cubicBezTo>
                    <a:pt x="33" y="37"/>
                    <a:pt x="59" y="62"/>
                    <a:pt x="63" y="95"/>
                  </a:cubicBezTo>
                  <a:cubicBezTo>
                    <a:pt x="96" y="95"/>
                    <a:pt x="96" y="95"/>
                    <a:pt x="96" y="95"/>
                  </a:cubicBezTo>
                  <a:cubicBezTo>
                    <a:pt x="91" y="45"/>
                    <a:pt x="51" y="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sp>
          <p:nvSpPr>
            <p:cNvPr id="35" name="Freeform 446">
              <a:extLst>
                <a:ext uri="{FF2B5EF4-FFF2-40B4-BE49-F238E27FC236}">
                  <a16:creationId xmlns:a16="http://schemas.microsoft.com/office/drawing/2014/main" id="{54B39CCC-040F-88E3-845B-C0DFD9A10061}"/>
                </a:ext>
              </a:extLst>
            </p:cNvPr>
            <p:cNvSpPr>
              <a:spLocks/>
            </p:cNvSpPr>
            <p:nvPr/>
          </p:nvSpPr>
          <p:spPr bwMode="auto">
            <a:xfrm>
              <a:off x="3307" y="1738"/>
              <a:ext cx="63" cy="63"/>
            </a:xfrm>
            <a:custGeom>
              <a:avLst/>
              <a:gdLst>
                <a:gd name="T0" fmla="*/ 0 w 96"/>
                <a:gd name="T1" fmla="*/ 63 h 96"/>
                <a:gd name="T2" fmla="*/ 0 w 96"/>
                <a:gd name="T3" fmla="*/ 96 h 96"/>
                <a:gd name="T4" fmla="*/ 96 w 96"/>
                <a:gd name="T5" fmla="*/ 0 h 96"/>
                <a:gd name="T6" fmla="*/ 63 w 96"/>
                <a:gd name="T7" fmla="*/ 0 h 96"/>
                <a:gd name="T8" fmla="*/ 0 w 96"/>
                <a:gd name="T9" fmla="*/ 63 h 96"/>
              </a:gdLst>
              <a:ahLst/>
              <a:cxnLst>
                <a:cxn ang="0">
                  <a:pos x="T0" y="T1"/>
                </a:cxn>
                <a:cxn ang="0">
                  <a:pos x="T2" y="T3"/>
                </a:cxn>
                <a:cxn ang="0">
                  <a:pos x="T4" y="T5"/>
                </a:cxn>
                <a:cxn ang="0">
                  <a:pos x="T6" y="T7"/>
                </a:cxn>
                <a:cxn ang="0">
                  <a:pos x="T8" y="T9"/>
                </a:cxn>
              </a:cxnLst>
              <a:rect l="0" t="0" r="r" b="b"/>
              <a:pathLst>
                <a:path w="96" h="96">
                  <a:moveTo>
                    <a:pt x="0" y="63"/>
                  </a:moveTo>
                  <a:cubicBezTo>
                    <a:pt x="0" y="96"/>
                    <a:pt x="0" y="96"/>
                    <a:pt x="0" y="96"/>
                  </a:cubicBezTo>
                  <a:cubicBezTo>
                    <a:pt x="51" y="91"/>
                    <a:pt x="91" y="51"/>
                    <a:pt x="96" y="0"/>
                  </a:cubicBezTo>
                  <a:cubicBezTo>
                    <a:pt x="63" y="0"/>
                    <a:pt x="63" y="0"/>
                    <a:pt x="63" y="0"/>
                  </a:cubicBezTo>
                  <a:cubicBezTo>
                    <a:pt x="59" y="33"/>
                    <a:pt x="33" y="59"/>
                    <a:pt x="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350"/>
            </a:p>
          </p:txBody>
        </p:sp>
      </p:grpSp>
      <p:sp>
        <p:nvSpPr>
          <p:cNvPr id="36" name="Rectangle 17">
            <a:extLst>
              <a:ext uri="{FF2B5EF4-FFF2-40B4-BE49-F238E27FC236}">
                <a16:creationId xmlns:a16="http://schemas.microsoft.com/office/drawing/2014/main" id="{7F3744E8-9E7F-7661-DF6B-36411F13D486}"/>
              </a:ext>
            </a:extLst>
          </p:cNvPr>
          <p:cNvSpPr/>
          <p:nvPr/>
        </p:nvSpPr>
        <p:spPr bwMode="gray">
          <a:xfrm>
            <a:off x="940096" y="3585513"/>
            <a:ext cx="3780000" cy="40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825" dirty="0">
              <a:solidFill>
                <a:schemeClr val="bg1"/>
              </a:solidFill>
            </a:endParaRPr>
          </a:p>
        </p:txBody>
      </p:sp>
      <p:sp>
        <p:nvSpPr>
          <p:cNvPr id="37" name="Rectangle 18">
            <a:extLst>
              <a:ext uri="{FF2B5EF4-FFF2-40B4-BE49-F238E27FC236}">
                <a16:creationId xmlns:a16="http://schemas.microsoft.com/office/drawing/2014/main" id="{568B9A3E-EDC9-83F6-8E26-FF7E7C73CD17}"/>
              </a:ext>
            </a:extLst>
          </p:cNvPr>
          <p:cNvSpPr/>
          <p:nvPr/>
        </p:nvSpPr>
        <p:spPr bwMode="gray">
          <a:xfrm>
            <a:off x="6214337" y="3605763"/>
            <a:ext cx="3780000" cy="40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200" dirty="0">
              <a:solidFill>
                <a:schemeClr val="bg1"/>
              </a:solidFill>
            </a:endParaRPr>
          </a:p>
        </p:txBody>
      </p:sp>
      <p:sp>
        <p:nvSpPr>
          <p:cNvPr id="38" name="Freeform 594">
            <a:extLst>
              <a:ext uri="{FF2B5EF4-FFF2-40B4-BE49-F238E27FC236}">
                <a16:creationId xmlns:a16="http://schemas.microsoft.com/office/drawing/2014/main" id="{7C3D5C27-99AB-A76D-4669-8D6F362BD8F0}"/>
              </a:ext>
            </a:extLst>
          </p:cNvPr>
          <p:cNvSpPr>
            <a:spLocks noChangeAspect="1" noEditPoints="1"/>
          </p:cNvSpPr>
          <p:nvPr/>
        </p:nvSpPr>
        <p:spPr bwMode="gray">
          <a:xfrm>
            <a:off x="956861" y="1564458"/>
            <a:ext cx="351000" cy="351000"/>
          </a:xfrm>
          <a:custGeom>
            <a:avLst/>
            <a:gdLst>
              <a:gd name="T0" fmla="*/ 256 w 512"/>
              <a:gd name="T1" fmla="*/ 0 h 512"/>
              <a:gd name="T2" fmla="*/ 0 w 512"/>
              <a:gd name="T3" fmla="*/ 256 h 512"/>
              <a:gd name="T4" fmla="*/ 256 w 512"/>
              <a:gd name="T5" fmla="*/ 512 h 512"/>
              <a:gd name="T6" fmla="*/ 512 w 512"/>
              <a:gd name="T7" fmla="*/ 256 h 512"/>
              <a:gd name="T8" fmla="*/ 256 w 512"/>
              <a:gd name="T9" fmla="*/ 0 h 512"/>
              <a:gd name="T10" fmla="*/ 256 w 512"/>
              <a:gd name="T11" fmla="*/ 331 h 512"/>
              <a:gd name="T12" fmla="*/ 210 w 512"/>
              <a:gd name="T13" fmla="*/ 376 h 512"/>
              <a:gd name="T14" fmla="*/ 174 w 512"/>
              <a:gd name="T15" fmla="*/ 392 h 512"/>
              <a:gd name="T16" fmla="*/ 172 w 512"/>
              <a:gd name="T17" fmla="*/ 392 h 512"/>
              <a:gd name="T18" fmla="*/ 135 w 512"/>
              <a:gd name="T19" fmla="*/ 376 h 512"/>
              <a:gd name="T20" fmla="*/ 119 w 512"/>
              <a:gd name="T21" fmla="*/ 338 h 512"/>
              <a:gd name="T22" fmla="*/ 135 w 512"/>
              <a:gd name="T23" fmla="*/ 301 h 512"/>
              <a:gd name="T24" fmla="*/ 203 w 512"/>
              <a:gd name="T25" fmla="*/ 233 h 512"/>
              <a:gd name="T26" fmla="*/ 239 w 512"/>
              <a:gd name="T27" fmla="*/ 217 h 512"/>
              <a:gd name="T28" fmla="*/ 278 w 512"/>
              <a:gd name="T29" fmla="*/ 233 h 512"/>
              <a:gd name="T30" fmla="*/ 278 w 512"/>
              <a:gd name="T31" fmla="*/ 248 h 512"/>
              <a:gd name="T32" fmla="*/ 263 w 512"/>
              <a:gd name="T33" fmla="*/ 248 h 512"/>
              <a:gd name="T34" fmla="*/ 240 w 512"/>
              <a:gd name="T35" fmla="*/ 238 h 512"/>
              <a:gd name="T36" fmla="*/ 218 w 512"/>
              <a:gd name="T37" fmla="*/ 248 h 512"/>
              <a:gd name="T38" fmla="*/ 150 w 512"/>
              <a:gd name="T39" fmla="*/ 316 h 512"/>
              <a:gd name="T40" fmla="*/ 140 w 512"/>
              <a:gd name="T41" fmla="*/ 338 h 512"/>
              <a:gd name="T42" fmla="*/ 150 w 512"/>
              <a:gd name="T43" fmla="*/ 361 h 512"/>
              <a:gd name="T44" fmla="*/ 173 w 512"/>
              <a:gd name="T45" fmla="*/ 371 h 512"/>
              <a:gd name="T46" fmla="*/ 195 w 512"/>
              <a:gd name="T47" fmla="*/ 361 h 512"/>
              <a:gd name="T48" fmla="*/ 241 w 512"/>
              <a:gd name="T49" fmla="*/ 316 h 512"/>
              <a:gd name="T50" fmla="*/ 256 w 512"/>
              <a:gd name="T51" fmla="*/ 316 h 512"/>
              <a:gd name="T52" fmla="*/ 256 w 512"/>
              <a:gd name="T53" fmla="*/ 331 h 512"/>
              <a:gd name="T54" fmla="*/ 376 w 512"/>
              <a:gd name="T55" fmla="*/ 210 h 512"/>
              <a:gd name="T56" fmla="*/ 308 w 512"/>
              <a:gd name="T57" fmla="*/ 278 h 512"/>
              <a:gd name="T58" fmla="*/ 272 w 512"/>
              <a:gd name="T59" fmla="*/ 294 h 512"/>
              <a:gd name="T60" fmla="*/ 271 w 512"/>
              <a:gd name="T61" fmla="*/ 294 h 512"/>
              <a:gd name="T62" fmla="*/ 233 w 512"/>
              <a:gd name="T63" fmla="*/ 278 h 512"/>
              <a:gd name="T64" fmla="*/ 233 w 512"/>
              <a:gd name="T65" fmla="*/ 263 h 512"/>
              <a:gd name="T66" fmla="*/ 248 w 512"/>
              <a:gd name="T67" fmla="*/ 263 h 512"/>
              <a:gd name="T68" fmla="*/ 271 w 512"/>
              <a:gd name="T69" fmla="*/ 273 h 512"/>
              <a:gd name="T70" fmla="*/ 293 w 512"/>
              <a:gd name="T71" fmla="*/ 263 h 512"/>
              <a:gd name="T72" fmla="*/ 361 w 512"/>
              <a:gd name="T73" fmla="*/ 195 h 512"/>
              <a:gd name="T74" fmla="*/ 371 w 512"/>
              <a:gd name="T75" fmla="*/ 173 h 512"/>
              <a:gd name="T76" fmla="*/ 361 w 512"/>
              <a:gd name="T77" fmla="*/ 150 h 512"/>
              <a:gd name="T78" fmla="*/ 338 w 512"/>
              <a:gd name="T79" fmla="*/ 140 h 512"/>
              <a:gd name="T80" fmla="*/ 316 w 512"/>
              <a:gd name="T81" fmla="*/ 150 h 512"/>
              <a:gd name="T82" fmla="*/ 271 w 512"/>
              <a:gd name="T83" fmla="*/ 195 h 512"/>
              <a:gd name="T84" fmla="*/ 256 w 512"/>
              <a:gd name="T85" fmla="*/ 195 h 512"/>
              <a:gd name="T86" fmla="*/ 256 w 512"/>
              <a:gd name="T87" fmla="*/ 180 h 512"/>
              <a:gd name="T88" fmla="*/ 301 w 512"/>
              <a:gd name="T89" fmla="*/ 135 h 512"/>
              <a:gd name="T90" fmla="*/ 338 w 512"/>
              <a:gd name="T91" fmla="*/ 119 h 512"/>
              <a:gd name="T92" fmla="*/ 376 w 512"/>
              <a:gd name="T93" fmla="*/ 135 h 512"/>
              <a:gd name="T94" fmla="*/ 392 w 512"/>
              <a:gd name="T95" fmla="*/ 174 h 512"/>
              <a:gd name="T96" fmla="*/ 376 w 512"/>
              <a:gd name="T97" fmla="*/ 21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2" h="512">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moveTo>
                  <a:pt x="256" y="331"/>
                </a:moveTo>
                <a:cubicBezTo>
                  <a:pt x="210" y="376"/>
                  <a:pt x="210" y="376"/>
                  <a:pt x="210" y="376"/>
                </a:cubicBezTo>
                <a:cubicBezTo>
                  <a:pt x="200" y="386"/>
                  <a:pt x="187" y="392"/>
                  <a:pt x="174" y="392"/>
                </a:cubicBezTo>
                <a:cubicBezTo>
                  <a:pt x="173" y="392"/>
                  <a:pt x="173" y="392"/>
                  <a:pt x="172" y="392"/>
                </a:cubicBezTo>
                <a:cubicBezTo>
                  <a:pt x="159" y="392"/>
                  <a:pt x="145" y="387"/>
                  <a:pt x="135" y="376"/>
                </a:cubicBezTo>
                <a:cubicBezTo>
                  <a:pt x="124" y="366"/>
                  <a:pt x="119" y="352"/>
                  <a:pt x="119" y="338"/>
                </a:cubicBezTo>
                <a:cubicBezTo>
                  <a:pt x="119" y="324"/>
                  <a:pt x="125" y="311"/>
                  <a:pt x="135" y="301"/>
                </a:cubicBezTo>
                <a:cubicBezTo>
                  <a:pt x="203" y="233"/>
                  <a:pt x="203" y="233"/>
                  <a:pt x="203" y="233"/>
                </a:cubicBezTo>
                <a:cubicBezTo>
                  <a:pt x="213" y="223"/>
                  <a:pt x="226" y="217"/>
                  <a:pt x="239" y="217"/>
                </a:cubicBezTo>
                <a:cubicBezTo>
                  <a:pt x="254" y="217"/>
                  <a:pt x="268" y="222"/>
                  <a:pt x="278" y="233"/>
                </a:cubicBezTo>
                <a:cubicBezTo>
                  <a:pt x="282" y="237"/>
                  <a:pt x="282" y="244"/>
                  <a:pt x="278" y="248"/>
                </a:cubicBezTo>
                <a:cubicBezTo>
                  <a:pt x="274" y="252"/>
                  <a:pt x="267" y="252"/>
                  <a:pt x="263" y="248"/>
                </a:cubicBezTo>
                <a:cubicBezTo>
                  <a:pt x="257" y="242"/>
                  <a:pt x="249" y="238"/>
                  <a:pt x="240" y="238"/>
                </a:cubicBezTo>
                <a:cubicBezTo>
                  <a:pt x="232" y="239"/>
                  <a:pt x="224" y="242"/>
                  <a:pt x="218" y="248"/>
                </a:cubicBezTo>
                <a:cubicBezTo>
                  <a:pt x="150" y="316"/>
                  <a:pt x="150" y="316"/>
                  <a:pt x="150" y="316"/>
                </a:cubicBezTo>
                <a:cubicBezTo>
                  <a:pt x="144" y="322"/>
                  <a:pt x="141" y="330"/>
                  <a:pt x="140" y="338"/>
                </a:cubicBezTo>
                <a:cubicBezTo>
                  <a:pt x="140" y="347"/>
                  <a:pt x="143" y="355"/>
                  <a:pt x="150" y="361"/>
                </a:cubicBezTo>
                <a:cubicBezTo>
                  <a:pt x="157" y="368"/>
                  <a:pt x="165" y="371"/>
                  <a:pt x="173" y="371"/>
                </a:cubicBezTo>
                <a:cubicBezTo>
                  <a:pt x="181" y="371"/>
                  <a:pt x="189" y="367"/>
                  <a:pt x="195" y="361"/>
                </a:cubicBezTo>
                <a:cubicBezTo>
                  <a:pt x="241" y="316"/>
                  <a:pt x="241" y="316"/>
                  <a:pt x="241" y="316"/>
                </a:cubicBezTo>
                <a:cubicBezTo>
                  <a:pt x="245" y="312"/>
                  <a:pt x="252" y="312"/>
                  <a:pt x="256" y="316"/>
                </a:cubicBezTo>
                <a:cubicBezTo>
                  <a:pt x="260" y="320"/>
                  <a:pt x="260" y="327"/>
                  <a:pt x="256" y="331"/>
                </a:cubicBezTo>
                <a:close/>
                <a:moveTo>
                  <a:pt x="376" y="210"/>
                </a:moveTo>
                <a:cubicBezTo>
                  <a:pt x="308" y="278"/>
                  <a:pt x="308" y="278"/>
                  <a:pt x="308" y="278"/>
                </a:cubicBezTo>
                <a:cubicBezTo>
                  <a:pt x="299" y="288"/>
                  <a:pt x="286" y="294"/>
                  <a:pt x="272" y="294"/>
                </a:cubicBezTo>
                <a:cubicBezTo>
                  <a:pt x="271" y="294"/>
                  <a:pt x="271" y="294"/>
                  <a:pt x="271" y="294"/>
                </a:cubicBezTo>
                <a:cubicBezTo>
                  <a:pt x="257" y="294"/>
                  <a:pt x="243" y="289"/>
                  <a:pt x="233" y="278"/>
                </a:cubicBezTo>
                <a:cubicBezTo>
                  <a:pt x="229" y="274"/>
                  <a:pt x="229" y="267"/>
                  <a:pt x="233" y="263"/>
                </a:cubicBezTo>
                <a:cubicBezTo>
                  <a:pt x="237" y="259"/>
                  <a:pt x="244" y="259"/>
                  <a:pt x="248" y="263"/>
                </a:cubicBezTo>
                <a:cubicBezTo>
                  <a:pt x="255" y="270"/>
                  <a:pt x="263" y="273"/>
                  <a:pt x="271" y="273"/>
                </a:cubicBezTo>
                <a:cubicBezTo>
                  <a:pt x="279" y="273"/>
                  <a:pt x="287" y="269"/>
                  <a:pt x="293" y="263"/>
                </a:cubicBezTo>
                <a:cubicBezTo>
                  <a:pt x="361" y="195"/>
                  <a:pt x="361" y="195"/>
                  <a:pt x="361" y="195"/>
                </a:cubicBezTo>
                <a:cubicBezTo>
                  <a:pt x="367" y="189"/>
                  <a:pt x="371" y="181"/>
                  <a:pt x="371" y="173"/>
                </a:cubicBezTo>
                <a:cubicBezTo>
                  <a:pt x="371" y="165"/>
                  <a:pt x="368" y="157"/>
                  <a:pt x="361" y="150"/>
                </a:cubicBezTo>
                <a:cubicBezTo>
                  <a:pt x="355" y="143"/>
                  <a:pt x="347" y="140"/>
                  <a:pt x="338" y="140"/>
                </a:cubicBezTo>
                <a:cubicBezTo>
                  <a:pt x="330" y="141"/>
                  <a:pt x="322" y="144"/>
                  <a:pt x="316" y="150"/>
                </a:cubicBezTo>
                <a:cubicBezTo>
                  <a:pt x="271" y="195"/>
                  <a:pt x="271" y="195"/>
                  <a:pt x="271" y="195"/>
                </a:cubicBezTo>
                <a:cubicBezTo>
                  <a:pt x="267" y="199"/>
                  <a:pt x="260" y="199"/>
                  <a:pt x="256" y="195"/>
                </a:cubicBezTo>
                <a:cubicBezTo>
                  <a:pt x="252" y="191"/>
                  <a:pt x="252" y="184"/>
                  <a:pt x="256" y="180"/>
                </a:cubicBezTo>
                <a:cubicBezTo>
                  <a:pt x="301" y="135"/>
                  <a:pt x="301" y="135"/>
                  <a:pt x="301" y="135"/>
                </a:cubicBezTo>
                <a:cubicBezTo>
                  <a:pt x="311" y="125"/>
                  <a:pt x="324" y="119"/>
                  <a:pt x="338" y="119"/>
                </a:cubicBezTo>
                <a:cubicBezTo>
                  <a:pt x="352" y="119"/>
                  <a:pt x="366" y="124"/>
                  <a:pt x="376" y="135"/>
                </a:cubicBezTo>
                <a:cubicBezTo>
                  <a:pt x="387" y="146"/>
                  <a:pt x="393" y="159"/>
                  <a:pt x="392" y="174"/>
                </a:cubicBezTo>
                <a:cubicBezTo>
                  <a:pt x="392" y="187"/>
                  <a:pt x="386" y="200"/>
                  <a:pt x="376" y="210"/>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en-GB" sz="1350"/>
          </a:p>
        </p:txBody>
      </p:sp>
      <p:sp>
        <p:nvSpPr>
          <p:cNvPr id="39" name="Rectangle 20">
            <a:extLst>
              <a:ext uri="{FF2B5EF4-FFF2-40B4-BE49-F238E27FC236}">
                <a16:creationId xmlns:a16="http://schemas.microsoft.com/office/drawing/2014/main" id="{1BB5EA6E-184E-3116-CA9A-06B96A82263F}"/>
              </a:ext>
            </a:extLst>
          </p:cNvPr>
          <p:cNvSpPr/>
          <p:nvPr/>
        </p:nvSpPr>
        <p:spPr>
          <a:xfrm>
            <a:off x="1389406" y="3783438"/>
            <a:ext cx="4706593" cy="2462213"/>
          </a:xfrm>
          <a:prstGeom prst="rect">
            <a:avLst/>
          </a:prstGeom>
        </p:spPr>
        <p:txBody>
          <a:bodyPr wrap="square">
            <a:spAutoFit/>
          </a:bodyPr>
          <a:lstStyle/>
          <a:p>
            <a:pPr lvl="0"/>
            <a:r>
              <a:rPr lang="de-AT" sz="1400" b="1" dirty="0">
                <a:solidFill>
                  <a:schemeClr val="accent2"/>
                </a:solidFill>
              </a:rPr>
              <a:t>Ziele von Job Enrichment?</a:t>
            </a:r>
          </a:p>
          <a:p>
            <a:pPr lvl="0"/>
            <a:endParaRPr lang="de-AT" sz="1400" b="1" dirty="0">
              <a:solidFill>
                <a:schemeClr val="accent2"/>
              </a:solidFill>
            </a:endParaRPr>
          </a:p>
          <a:p>
            <a:pPr marL="214313" indent="-214313">
              <a:buFont typeface="Arial" panose="020B0604020202020204" pitchFamily="34" charset="0"/>
              <a:buChar char="•"/>
            </a:pPr>
            <a:r>
              <a:rPr lang="de-AT" sz="1400" dirty="0"/>
              <a:t>Höhere Arbeitszufriedenheit der Beschäftigten, durch die Erweiterung die Erhöhung der Entscheidungsspielräume</a:t>
            </a:r>
          </a:p>
          <a:p>
            <a:pPr marL="214313" indent="-214313">
              <a:buFont typeface="Arial" panose="020B0604020202020204" pitchFamily="34" charset="0"/>
              <a:buChar char="•"/>
            </a:pPr>
            <a:r>
              <a:rPr lang="de-AT" sz="1400" dirty="0"/>
              <a:t>Reduzierung des Krankenstandes und des Verschleißes am Arbeitsplatz, durch die Verminderung eintöniger, einseitig belastender Arbeit</a:t>
            </a:r>
          </a:p>
          <a:p>
            <a:pPr marL="214313" indent="-214313">
              <a:buFont typeface="Arial" panose="020B0604020202020204" pitchFamily="34" charset="0"/>
              <a:buChar char="•"/>
            </a:pPr>
            <a:r>
              <a:rPr lang="de-AT" sz="1400" dirty="0"/>
              <a:t>Reduzierung von Schnittstellen </a:t>
            </a:r>
          </a:p>
          <a:p>
            <a:pPr marL="214313" indent="-214313">
              <a:buFont typeface="Arial" panose="020B0604020202020204" pitchFamily="34" charset="0"/>
              <a:buChar char="•"/>
            </a:pPr>
            <a:r>
              <a:rPr lang="de-AT" sz="1400" dirty="0"/>
              <a:t>Rückführung der Arbeitsteilung durch Integration </a:t>
            </a:r>
          </a:p>
        </p:txBody>
      </p:sp>
      <p:sp>
        <p:nvSpPr>
          <p:cNvPr id="40" name="Rectangle 21">
            <a:extLst>
              <a:ext uri="{FF2B5EF4-FFF2-40B4-BE49-F238E27FC236}">
                <a16:creationId xmlns:a16="http://schemas.microsoft.com/office/drawing/2014/main" id="{6359A452-5DE9-459D-36B4-FE3B576207D7}"/>
              </a:ext>
            </a:extLst>
          </p:cNvPr>
          <p:cNvSpPr/>
          <p:nvPr/>
        </p:nvSpPr>
        <p:spPr>
          <a:xfrm>
            <a:off x="6613464" y="3803688"/>
            <a:ext cx="4821560" cy="2031325"/>
          </a:xfrm>
          <a:prstGeom prst="rect">
            <a:avLst/>
          </a:prstGeom>
        </p:spPr>
        <p:txBody>
          <a:bodyPr wrap="square">
            <a:spAutoFit/>
          </a:bodyPr>
          <a:lstStyle/>
          <a:p>
            <a:pPr lvl="0"/>
            <a:r>
              <a:rPr lang="de-AT" sz="1400" b="1" dirty="0">
                <a:solidFill>
                  <a:schemeClr val="accent6"/>
                </a:solidFill>
              </a:rPr>
              <a:t>Nutzen von Job Enrichment?</a:t>
            </a:r>
          </a:p>
          <a:p>
            <a:pPr lvl="0"/>
            <a:endParaRPr lang="de-AT" sz="1400" b="1" dirty="0">
              <a:solidFill>
                <a:schemeClr val="accent2"/>
              </a:solidFill>
            </a:endParaRPr>
          </a:p>
          <a:p>
            <a:pPr marL="214313" indent="-214313">
              <a:buFont typeface="Arial" panose="020B0604020202020204" pitchFamily="34" charset="0"/>
              <a:buChar char="•"/>
            </a:pPr>
            <a:r>
              <a:rPr lang="de-AT" sz="1400" dirty="0"/>
              <a:t>Förderung der Selbstständigkeit der Mitarbeitenden</a:t>
            </a:r>
          </a:p>
          <a:p>
            <a:pPr marL="214313" indent="-214313">
              <a:buFont typeface="Arial" panose="020B0604020202020204" pitchFamily="34" charset="0"/>
              <a:buChar char="•"/>
            </a:pPr>
            <a:r>
              <a:rPr lang="de-AT" sz="1400" dirty="0"/>
              <a:t>Vertretungsmöglichkeiten durch andere Mitarbeitende erhöhen</a:t>
            </a:r>
          </a:p>
          <a:p>
            <a:pPr marL="214313" indent="-214313">
              <a:buFont typeface="Arial" panose="020B0604020202020204" pitchFamily="34" charset="0"/>
              <a:buChar char="•"/>
            </a:pPr>
            <a:r>
              <a:rPr lang="de-AT" sz="1400" dirty="0"/>
              <a:t>Entwicklung von Mitarbeitenden</a:t>
            </a:r>
          </a:p>
          <a:p>
            <a:pPr marL="214313" indent="-214313">
              <a:buFont typeface="Arial" panose="020B0604020202020204" pitchFamily="34" charset="0"/>
              <a:buChar char="•"/>
            </a:pPr>
            <a:r>
              <a:rPr lang="de-AT" sz="1400" dirty="0"/>
              <a:t>Erhöhung der Motivation, Produktivität und Kreativität</a:t>
            </a:r>
          </a:p>
          <a:p>
            <a:pPr marL="214313" indent="-214313">
              <a:buFont typeface="Arial" panose="020B0604020202020204" pitchFamily="34" charset="0"/>
              <a:buChar char="•"/>
            </a:pPr>
            <a:r>
              <a:rPr lang="de-AT" sz="1400" dirty="0"/>
              <a:t>Ungenutzte Potentiale der Mitarbeitenden nutzen</a:t>
            </a:r>
          </a:p>
        </p:txBody>
      </p:sp>
    </p:spTree>
    <p:extLst>
      <p:ext uri="{BB962C8B-B14F-4D97-AF65-F5344CB8AC3E}">
        <p14:creationId xmlns:p14="http://schemas.microsoft.com/office/powerpoint/2010/main" val="936541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13" descr="Ein Bild, das Person, Im Haus, Menschen, Gruppe enthält.&#10;&#10;Automatisch generierte Beschreibung">
            <a:extLst>
              <a:ext uri="{FF2B5EF4-FFF2-40B4-BE49-F238E27FC236}">
                <a16:creationId xmlns:a16="http://schemas.microsoft.com/office/drawing/2014/main" id="{F2783B1C-AC39-5446-3F92-E5FF39893875}"/>
              </a:ext>
            </a:extLst>
          </p:cNvPr>
          <p:cNvPicPr>
            <a:picLocks noChangeAspect="1"/>
          </p:cNvPicPr>
          <p:nvPr/>
        </p:nvPicPr>
        <p:blipFill rotWithShape="1">
          <a:blip r:embed="rId2">
            <a:extLst>
              <a:ext uri="{28A0092B-C50C-407E-A947-70E740481C1C}">
                <a14:useLocalDpi xmlns:a14="http://schemas.microsoft.com/office/drawing/2010/main" val="0"/>
              </a:ext>
            </a:extLst>
          </a:blip>
          <a:srcRect l="21286" r="46405"/>
          <a:stretch/>
        </p:blipFill>
        <p:spPr>
          <a:xfrm>
            <a:off x="8873580" y="0"/>
            <a:ext cx="3318420" cy="6858000"/>
          </a:xfrm>
          <a:prstGeom prst="rect">
            <a:avLst/>
          </a:prstGeom>
        </p:spPr>
      </p:pic>
      <p:sp>
        <p:nvSpPr>
          <p:cNvPr id="2" name="Foliennummernplatzhalter 1">
            <a:extLst>
              <a:ext uri="{FF2B5EF4-FFF2-40B4-BE49-F238E27FC236}">
                <a16:creationId xmlns:a16="http://schemas.microsoft.com/office/drawing/2014/main" id="{0FAAD297-5A65-10B9-8D4A-BC642AAAEEC6}"/>
              </a:ext>
            </a:extLst>
          </p:cNvPr>
          <p:cNvSpPr>
            <a:spLocks noGrp="1"/>
          </p:cNvSpPr>
          <p:nvPr>
            <p:ph type="sldNum" sz="quarter" idx="12"/>
          </p:nvPr>
        </p:nvSpPr>
        <p:spPr/>
        <p:txBody>
          <a:bodyPr/>
          <a:lstStyle/>
          <a:p>
            <a:fld id="{5355FB0E-4B63-47FD-937C-4B994ACB8B58}" type="slidenum">
              <a:rPr lang="de-AT" smtClean="0">
                <a:solidFill>
                  <a:schemeClr val="bg1"/>
                </a:solidFill>
              </a:rPr>
              <a:t>12</a:t>
            </a:fld>
            <a:endParaRPr lang="de-AT" dirty="0">
              <a:solidFill>
                <a:schemeClr val="bg1"/>
              </a:solidFill>
            </a:endParaRPr>
          </a:p>
        </p:txBody>
      </p:sp>
      <p:sp>
        <p:nvSpPr>
          <p:cNvPr id="3" name="Fußzeilenplatzhalter 2">
            <a:extLst>
              <a:ext uri="{FF2B5EF4-FFF2-40B4-BE49-F238E27FC236}">
                <a16:creationId xmlns:a16="http://schemas.microsoft.com/office/drawing/2014/main" id="{422CF0AC-ECA8-7A77-CB27-A5C144316479}"/>
              </a:ext>
            </a:extLst>
          </p:cNvPr>
          <p:cNvSpPr>
            <a:spLocks noGrp="1"/>
          </p:cNvSpPr>
          <p:nvPr>
            <p:ph type="ftr" sz="quarter" idx="11"/>
          </p:nvPr>
        </p:nvSpPr>
        <p:spPr/>
        <p:txBody>
          <a:bodyPr/>
          <a:lstStyle/>
          <a:p>
            <a:r>
              <a:rPr lang="de-DE"/>
              <a:t>Demografieberatung Digi+</a:t>
            </a:r>
            <a:endParaRPr lang="de-AT" dirty="0"/>
          </a:p>
        </p:txBody>
      </p:sp>
      <p:sp>
        <p:nvSpPr>
          <p:cNvPr id="4" name="Title 1">
            <a:extLst>
              <a:ext uri="{FF2B5EF4-FFF2-40B4-BE49-F238E27FC236}">
                <a16:creationId xmlns:a16="http://schemas.microsoft.com/office/drawing/2014/main" id="{1D6C6280-8D7A-5742-A928-473C5FE36D25}"/>
              </a:ext>
            </a:extLst>
          </p:cNvPr>
          <p:cNvSpPr txBox="1">
            <a:spLocks/>
          </p:cNvSpPr>
          <p:nvPr/>
        </p:nvSpPr>
        <p:spPr>
          <a:xfrm>
            <a:off x="628650" y="274639"/>
            <a:ext cx="7886700" cy="578802"/>
          </a:xfrm>
          <a:prstGeom prst="rect">
            <a:avLst/>
          </a:prstGeom>
        </p:spPr>
        <p:txBody>
          <a:bodyPr/>
          <a:lstStyle>
            <a:lvl1pPr algn="l" defTabSz="914400" rtl="0" eaLnBrk="1" latinLnBrk="0" hangingPunct="1">
              <a:lnSpc>
                <a:spcPct val="90000"/>
              </a:lnSpc>
              <a:spcBef>
                <a:spcPct val="0"/>
              </a:spcBef>
              <a:buNone/>
              <a:defRPr sz="3200" kern="1200">
                <a:solidFill>
                  <a:schemeClr val="accent2"/>
                </a:solidFill>
                <a:latin typeface="+mj-lt"/>
                <a:ea typeface="+mj-ea"/>
                <a:cs typeface="+mj-cs"/>
              </a:defRPr>
            </a:lvl1pPr>
          </a:lstStyle>
          <a:p>
            <a:r>
              <a:rPr lang="en-GB" dirty="0"/>
              <a:t>Job Enrichment – Setting &amp; </a:t>
            </a:r>
            <a:r>
              <a:rPr lang="en-GB" dirty="0" err="1"/>
              <a:t>Ablauf</a:t>
            </a:r>
            <a:endParaRPr lang="en-GB" dirty="0"/>
          </a:p>
        </p:txBody>
      </p:sp>
      <p:sp>
        <p:nvSpPr>
          <p:cNvPr id="5" name="Rectangle 40">
            <a:extLst>
              <a:ext uri="{FF2B5EF4-FFF2-40B4-BE49-F238E27FC236}">
                <a16:creationId xmlns:a16="http://schemas.microsoft.com/office/drawing/2014/main" id="{A5F39216-6B8F-A389-C7CF-039310715E46}"/>
              </a:ext>
            </a:extLst>
          </p:cNvPr>
          <p:cNvSpPr/>
          <p:nvPr/>
        </p:nvSpPr>
        <p:spPr>
          <a:xfrm>
            <a:off x="-38376" y="1919739"/>
            <a:ext cx="2597039" cy="1384995"/>
          </a:xfrm>
          <a:prstGeom prst="rect">
            <a:avLst/>
          </a:prstGeom>
        </p:spPr>
        <p:txBody>
          <a:bodyPr wrap="square">
            <a:spAutoFit/>
          </a:bodyPr>
          <a:lstStyle/>
          <a:p>
            <a:pPr lvl="1"/>
            <a:r>
              <a:rPr lang="de-AT" sz="1200" dirty="0">
                <a:solidFill>
                  <a:schemeClr val="accent1"/>
                </a:solidFill>
                <a:ea typeface="Verdana" panose="020B0604030504040204" pitchFamily="34" charset="0"/>
                <a:cs typeface="Verdana" panose="020B0604030504040204" pitchFamily="34" charset="0"/>
              </a:rPr>
              <a:t>Identifizieren der Tätigkeiten und MA</a:t>
            </a:r>
            <a:r>
              <a:rPr lang="de-AT" sz="1200" dirty="0">
                <a:ea typeface="Verdana" panose="020B0604030504040204" pitchFamily="34" charset="0"/>
                <a:cs typeface="Verdana" panose="020B0604030504040204" pitchFamily="34" charset="0"/>
              </a:rPr>
              <a:t>, </a:t>
            </a:r>
          </a:p>
          <a:p>
            <a:pPr lvl="1"/>
            <a:r>
              <a:rPr lang="de-AT" sz="1200" dirty="0">
                <a:ea typeface="Verdana" panose="020B0604030504040204" pitchFamily="34" charset="0"/>
                <a:cs typeface="Verdana" panose="020B0604030504040204" pitchFamily="34" charset="0"/>
              </a:rPr>
              <a:t>die in Frage kommen</a:t>
            </a:r>
          </a:p>
          <a:p>
            <a:pPr lvl="1"/>
            <a:endParaRPr lang="de-AT" sz="1200" dirty="0">
              <a:ea typeface="Verdana" panose="020B0604030504040204" pitchFamily="34" charset="0"/>
              <a:cs typeface="Verdana" panose="020B0604030504040204" pitchFamily="34" charset="0"/>
            </a:endParaRPr>
          </a:p>
          <a:p>
            <a:pPr lvl="1"/>
            <a:endParaRPr lang="de-AT" sz="1200" dirty="0">
              <a:ea typeface="Verdana" panose="020B0604030504040204" pitchFamily="34" charset="0"/>
              <a:cs typeface="Verdana" panose="020B0604030504040204" pitchFamily="34" charset="0"/>
            </a:endParaRPr>
          </a:p>
          <a:p>
            <a:pPr lvl="1"/>
            <a:r>
              <a:rPr lang="de-AT" sz="1200" dirty="0">
                <a:ea typeface="Verdana" panose="020B0604030504040204" pitchFamily="34" charset="0"/>
                <a:cs typeface="Verdana" panose="020B0604030504040204" pitchFamily="34" charset="0"/>
              </a:rPr>
              <a:t>Check: Welche Ressourcen werden benötigt?</a:t>
            </a:r>
          </a:p>
        </p:txBody>
      </p:sp>
      <p:sp>
        <p:nvSpPr>
          <p:cNvPr id="6" name="Rectangle 41">
            <a:extLst>
              <a:ext uri="{FF2B5EF4-FFF2-40B4-BE49-F238E27FC236}">
                <a16:creationId xmlns:a16="http://schemas.microsoft.com/office/drawing/2014/main" id="{1F6BCC8B-2428-1143-D936-B8D16E72C8FC}"/>
              </a:ext>
            </a:extLst>
          </p:cNvPr>
          <p:cNvSpPr/>
          <p:nvPr/>
        </p:nvSpPr>
        <p:spPr>
          <a:xfrm>
            <a:off x="2206990" y="2246669"/>
            <a:ext cx="2408616" cy="3046988"/>
          </a:xfrm>
          <a:prstGeom prst="rect">
            <a:avLst/>
          </a:prstGeom>
        </p:spPr>
        <p:txBody>
          <a:bodyPr wrap="square">
            <a:spAutoFit/>
          </a:bodyPr>
          <a:lstStyle/>
          <a:p>
            <a:pPr marL="471488" lvl="1" indent="-128588">
              <a:buFont typeface="Arial" panose="020B0604020202020204" pitchFamily="34" charset="0"/>
              <a:buChar char="•"/>
            </a:pPr>
            <a:r>
              <a:rPr lang="de-AT" sz="1200" dirty="0">
                <a:solidFill>
                  <a:schemeClr val="accent2"/>
                </a:solidFill>
                <a:ea typeface="Verdana" panose="020B0604030504040204" pitchFamily="34" charset="0"/>
                <a:cs typeface="Verdana" panose="020B0604030504040204" pitchFamily="34" charset="0"/>
              </a:rPr>
              <a:t>Auswahl</a:t>
            </a:r>
            <a:r>
              <a:rPr lang="de-AT" sz="1200" dirty="0">
                <a:ea typeface="Verdana" panose="020B0604030504040204" pitchFamily="34" charset="0"/>
                <a:cs typeface="Verdana" panose="020B0604030504040204" pitchFamily="34" charset="0"/>
              </a:rPr>
              <a:t> der </a:t>
            </a:r>
            <a:br>
              <a:rPr lang="de-AT" sz="1200" dirty="0">
                <a:ea typeface="Verdana" panose="020B0604030504040204" pitchFamily="34" charset="0"/>
                <a:cs typeface="Verdana" panose="020B0604030504040204" pitchFamily="34" charset="0"/>
              </a:rPr>
            </a:br>
            <a:r>
              <a:rPr lang="de-AT" sz="1200" dirty="0">
                <a:ea typeface="Verdana" panose="020B0604030504040204" pitchFamily="34" charset="0"/>
                <a:cs typeface="Verdana" panose="020B0604030504040204" pitchFamily="34" charset="0"/>
              </a:rPr>
              <a:t>Mitarbeiter*innen</a:t>
            </a:r>
          </a:p>
          <a:p>
            <a:pPr marL="342900" lvl="1"/>
            <a:endParaRPr lang="de-AT" sz="1200" dirty="0">
              <a:ea typeface="Verdana" panose="020B0604030504040204" pitchFamily="34" charset="0"/>
              <a:cs typeface="Verdana" panose="020B0604030504040204" pitchFamily="34" charset="0"/>
            </a:endParaRPr>
          </a:p>
          <a:p>
            <a:pPr marL="471488" lvl="1" indent="-128588">
              <a:buFont typeface="Arial" panose="020B0604020202020204" pitchFamily="34" charset="0"/>
              <a:buChar char="•"/>
            </a:pPr>
            <a:r>
              <a:rPr lang="de-AT" sz="1200" dirty="0">
                <a:solidFill>
                  <a:schemeClr val="accent2"/>
                </a:solidFill>
                <a:ea typeface="Verdana" panose="020B0604030504040204" pitchFamily="34" charset="0"/>
                <a:cs typeface="Verdana" panose="020B0604030504040204" pitchFamily="34" charset="0"/>
              </a:rPr>
              <a:t>Erarbeitung der zusätzlichen </a:t>
            </a:r>
            <a:r>
              <a:rPr lang="de-AT" sz="1200" dirty="0">
                <a:ea typeface="Verdana" panose="020B0604030504040204" pitchFamily="34" charset="0"/>
                <a:cs typeface="Verdana" panose="020B0604030504040204" pitchFamily="34" charset="0"/>
              </a:rPr>
              <a:t>Tätigkeiten und Entscheidungskompetenzen (Stellenprofil)</a:t>
            </a:r>
          </a:p>
          <a:p>
            <a:pPr marL="342900" lvl="1"/>
            <a:endParaRPr lang="de-AT" sz="1200" dirty="0">
              <a:ea typeface="Verdana" panose="020B0604030504040204" pitchFamily="34" charset="0"/>
              <a:cs typeface="Verdana" panose="020B0604030504040204" pitchFamily="34" charset="0"/>
            </a:endParaRPr>
          </a:p>
          <a:p>
            <a:pPr marL="471488" lvl="1" indent="-128588">
              <a:buFont typeface="Arial" panose="020B0604020202020204" pitchFamily="34" charset="0"/>
              <a:buChar char="•"/>
            </a:pPr>
            <a:r>
              <a:rPr lang="de-AT" sz="1200" dirty="0">
                <a:ea typeface="Verdana" panose="020B0604030504040204" pitchFamily="34" charset="0"/>
                <a:cs typeface="Verdana" panose="020B0604030504040204" pitchFamily="34" charset="0"/>
              </a:rPr>
              <a:t>Gemeinsame Formulierung von </a:t>
            </a:r>
            <a:r>
              <a:rPr lang="de-AT" sz="1200" dirty="0">
                <a:solidFill>
                  <a:schemeClr val="accent2"/>
                </a:solidFill>
                <a:ea typeface="Verdana" panose="020B0604030504040204" pitchFamily="34" charset="0"/>
                <a:cs typeface="Verdana" panose="020B0604030504040204" pitchFamily="34" charset="0"/>
              </a:rPr>
              <a:t>Zielsetzung</a:t>
            </a:r>
            <a:r>
              <a:rPr lang="de-AT" sz="1200" dirty="0">
                <a:ea typeface="Verdana" panose="020B0604030504040204" pitchFamily="34" charset="0"/>
                <a:cs typeface="Verdana" panose="020B0604030504040204" pitchFamily="34" charset="0"/>
              </a:rPr>
              <a:t> und </a:t>
            </a:r>
            <a:r>
              <a:rPr lang="de-AT" sz="1200" dirty="0">
                <a:solidFill>
                  <a:schemeClr val="accent2"/>
                </a:solidFill>
                <a:ea typeface="Verdana" panose="020B0604030504040204" pitchFamily="34" charset="0"/>
                <a:cs typeface="Verdana" panose="020B0604030504040204" pitchFamily="34" charset="0"/>
              </a:rPr>
              <a:t>Weiterbildungsbedarf</a:t>
            </a:r>
          </a:p>
          <a:p>
            <a:pPr marL="471488" lvl="1" indent="-128588">
              <a:buFont typeface="Arial" panose="020B0604020202020204" pitchFamily="34" charset="0"/>
              <a:buChar char="•"/>
            </a:pPr>
            <a:endParaRPr lang="de-AT" sz="1200" dirty="0">
              <a:ea typeface="Verdana" panose="020B0604030504040204" pitchFamily="34" charset="0"/>
              <a:cs typeface="Verdana" panose="020B0604030504040204" pitchFamily="34" charset="0"/>
            </a:endParaRPr>
          </a:p>
          <a:p>
            <a:pPr marL="471488" lvl="1" indent="-128588">
              <a:buFont typeface="Arial" panose="020B0604020202020204" pitchFamily="34" charset="0"/>
              <a:buChar char="•"/>
            </a:pPr>
            <a:r>
              <a:rPr lang="de-AT" sz="1200" dirty="0">
                <a:ea typeface="Verdana" panose="020B0604030504040204" pitchFamily="34" charset="0"/>
                <a:cs typeface="Verdana" panose="020B0604030504040204" pitchFamily="34" charset="0"/>
              </a:rPr>
              <a:t>Einführung und Information der </a:t>
            </a:r>
          </a:p>
        </p:txBody>
      </p:sp>
      <p:sp>
        <p:nvSpPr>
          <p:cNvPr id="7" name="Rectangle 42">
            <a:extLst>
              <a:ext uri="{FF2B5EF4-FFF2-40B4-BE49-F238E27FC236}">
                <a16:creationId xmlns:a16="http://schemas.microsoft.com/office/drawing/2014/main" id="{0F88D234-A3BA-1884-8FE9-0E9B3FF80DAB}"/>
              </a:ext>
            </a:extLst>
          </p:cNvPr>
          <p:cNvSpPr/>
          <p:nvPr/>
        </p:nvSpPr>
        <p:spPr>
          <a:xfrm>
            <a:off x="4515699" y="2939166"/>
            <a:ext cx="1995695" cy="1015663"/>
          </a:xfrm>
          <a:prstGeom prst="rect">
            <a:avLst/>
          </a:prstGeom>
        </p:spPr>
        <p:txBody>
          <a:bodyPr wrap="square">
            <a:spAutoFit/>
          </a:bodyPr>
          <a:lstStyle/>
          <a:p>
            <a:pPr marL="128588" indent="-128588">
              <a:buFont typeface="Arial" panose="020B0604020202020204" pitchFamily="34" charset="0"/>
              <a:buChar char="•"/>
            </a:pPr>
            <a:r>
              <a:rPr lang="de-AT" sz="1200" dirty="0">
                <a:solidFill>
                  <a:schemeClr val="accent6"/>
                </a:solidFill>
                <a:ea typeface="Verdana" panose="020B0604030504040204" pitchFamily="34" charset="0"/>
                <a:cs typeface="Verdana" panose="020B0604030504040204" pitchFamily="34" charset="0"/>
              </a:rPr>
              <a:t>Offizieller Start </a:t>
            </a:r>
            <a:r>
              <a:rPr lang="de-AT" sz="1200" dirty="0">
                <a:ea typeface="Verdana" panose="020B0604030504040204" pitchFamily="34" charset="0"/>
                <a:cs typeface="Verdana" panose="020B0604030504040204" pitchFamily="34" charset="0"/>
              </a:rPr>
              <a:t>festlegen</a:t>
            </a:r>
          </a:p>
          <a:p>
            <a:pPr marL="128588" indent="-128588">
              <a:buFont typeface="Arial" panose="020B0604020202020204" pitchFamily="34" charset="0"/>
              <a:buChar char="•"/>
            </a:pPr>
            <a:endParaRPr lang="de-AT" sz="1200" dirty="0">
              <a:ea typeface="Verdana" panose="020B0604030504040204" pitchFamily="34" charset="0"/>
              <a:cs typeface="Verdana" panose="020B0604030504040204" pitchFamily="34" charset="0"/>
            </a:endParaRPr>
          </a:p>
          <a:p>
            <a:pPr marL="128588" indent="-128588">
              <a:buFont typeface="Arial" panose="020B0604020202020204" pitchFamily="34" charset="0"/>
              <a:buChar char="•"/>
            </a:pPr>
            <a:r>
              <a:rPr lang="de-AT" sz="1200" dirty="0">
                <a:solidFill>
                  <a:schemeClr val="accent6"/>
                </a:solidFill>
                <a:ea typeface="Verdana" panose="020B0604030504040204" pitchFamily="34" charset="0"/>
                <a:cs typeface="Verdana" panose="020B0604030504040204" pitchFamily="34" charset="0"/>
              </a:rPr>
              <a:t>Kurze Feedbacks </a:t>
            </a:r>
            <a:r>
              <a:rPr lang="de-AT" sz="1200" dirty="0">
                <a:ea typeface="Verdana" panose="020B0604030504040204" pitchFamily="34" charset="0"/>
                <a:cs typeface="Verdana" panose="020B0604030504040204" pitchFamily="34" charset="0"/>
              </a:rPr>
              <a:t>einholen</a:t>
            </a:r>
            <a:endParaRPr lang="en-GB" sz="1200" dirty="0">
              <a:ea typeface="Verdana" panose="020B0604030504040204" pitchFamily="34" charset="0"/>
              <a:cs typeface="Verdana" panose="020B0604030504040204" pitchFamily="34" charset="0"/>
            </a:endParaRPr>
          </a:p>
        </p:txBody>
      </p:sp>
      <p:sp>
        <p:nvSpPr>
          <p:cNvPr id="8" name="Rectangle 43">
            <a:extLst>
              <a:ext uri="{FF2B5EF4-FFF2-40B4-BE49-F238E27FC236}">
                <a16:creationId xmlns:a16="http://schemas.microsoft.com/office/drawing/2014/main" id="{1D8CFD42-8F73-5138-66FB-89A9CD974F21}"/>
              </a:ext>
            </a:extLst>
          </p:cNvPr>
          <p:cNvSpPr/>
          <p:nvPr/>
        </p:nvSpPr>
        <p:spPr>
          <a:xfrm>
            <a:off x="6511394" y="3682473"/>
            <a:ext cx="2152958" cy="646331"/>
          </a:xfrm>
          <a:prstGeom prst="rect">
            <a:avLst/>
          </a:prstGeom>
        </p:spPr>
        <p:txBody>
          <a:bodyPr wrap="square">
            <a:spAutoFit/>
          </a:bodyPr>
          <a:lstStyle/>
          <a:p>
            <a:r>
              <a:rPr lang="de-AT" sz="1200" dirty="0">
                <a:ea typeface="Verdana" panose="020B0604030504040204" pitchFamily="34" charset="0"/>
                <a:cs typeface="Verdana" panose="020B0604030504040204" pitchFamily="34" charset="0"/>
              </a:rPr>
              <a:t>Einholen von </a:t>
            </a:r>
            <a:r>
              <a:rPr lang="de-AT" sz="1200" dirty="0">
                <a:solidFill>
                  <a:schemeClr val="accent6">
                    <a:lumMod val="75000"/>
                  </a:schemeClr>
                </a:solidFill>
                <a:ea typeface="Verdana" panose="020B0604030504040204" pitchFamily="34" charset="0"/>
                <a:cs typeface="Verdana" panose="020B0604030504040204" pitchFamily="34" charset="0"/>
              </a:rPr>
              <a:t>Feedback</a:t>
            </a:r>
            <a:r>
              <a:rPr lang="de-AT" sz="1200" dirty="0">
                <a:ea typeface="Verdana" panose="020B0604030504040204" pitchFamily="34" charset="0"/>
                <a:cs typeface="Verdana" panose="020B0604030504040204" pitchFamily="34" charset="0"/>
              </a:rPr>
              <a:t> zu Ergebnissen</a:t>
            </a:r>
            <a:br>
              <a:rPr lang="de-AT" sz="1200" dirty="0">
                <a:ea typeface="Verdana" panose="020B0604030504040204" pitchFamily="34" charset="0"/>
                <a:cs typeface="Verdana" panose="020B0604030504040204" pitchFamily="34" charset="0"/>
              </a:rPr>
            </a:br>
            <a:endParaRPr lang="en-GB" sz="1200" dirty="0">
              <a:ea typeface="Verdana" panose="020B0604030504040204" pitchFamily="34" charset="0"/>
              <a:cs typeface="Verdana" panose="020B0604030504040204" pitchFamily="34" charset="0"/>
            </a:endParaRPr>
          </a:p>
        </p:txBody>
      </p:sp>
      <p:sp>
        <p:nvSpPr>
          <p:cNvPr id="9" name="Rectangle 13">
            <a:extLst>
              <a:ext uri="{FF2B5EF4-FFF2-40B4-BE49-F238E27FC236}">
                <a16:creationId xmlns:a16="http://schemas.microsoft.com/office/drawing/2014/main" id="{C8055D4E-BDEB-740E-8398-7039C40CCFF1}"/>
              </a:ext>
            </a:extLst>
          </p:cNvPr>
          <p:cNvSpPr/>
          <p:nvPr/>
        </p:nvSpPr>
        <p:spPr>
          <a:xfrm>
            <a:off x="578663" y="931630"/>
            <a:ext cx="1980000" cy="972000"/>
          </a:xfrm>
          <a:prstGeom prst="stripedRightArrow">
            <a:avLst/>
          </a:prstGeom>
          <a:solidFill>
            <a:schemeClr val="accent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80000" tIns="0" rIns="180000" bIns="0" rtlCol="0" anchor="ctr"/>
          <a:lstStyle/>
          <a:p>
            <a:pPr algn="ctr" defTabSz="914378">
              <a:defRPr/>
            </a:pPr>
            <a:r>
              <a:rPr lang="en-AU" sz="1000" b="1" dirty="0">
                <a:solidFill>
                  <a:prstClr val="white"/>
                </a:solidFill>
                <a:latin typeface="Verdana"/>
              </a:rPr>
              <a:t>1. </a:t>
            </a:r>
            <a:r>
              <a:rPr lang="en-AU" sz="1000" b="1" dirty="0" err="1">
                <a:solidFill>
                  <a:prstClr val="white"/>
                </a:solidFill>
                <a:latin typeface="Verdana"/>
              </a:rPr>
              <a:t>Planung</a:t>
            </a:r>
            <a:r>
              <a:rPr lang="en-AU" sz="1000" b="1" dirty="0">
                <a:solidFill>
                  <a:prstClr val="white"/>
                </a:solidFill>
                <a:latin typeface="Verdana"/>
              </a:rPr>
              <a:t>: </a:t>
            </a:r>
            <a:r>
              <a:rPr lang="en-AU" sz="1000" b="1" dirty="0" err="1">
                <a:solidFill>
                  <a:prstClr val="white"/>
                </a:solidFill>
                <a:latin typeface="Verdana"/>
              </a:rPr>
              <a:t>Wer</a:t>
            </a:r>
            <a:r>
              <a:rPr lang="en-AU" sz="1000" b="1" dirty="0">
                <a:solidFill>
                  <a:prstClr val="white"/>
                </a:solidFill>
                <a:latin typeface="Verdana"/>
              </a:rPr>
              <a:t> &amp; Was</a:t>
            </a:r>
          </a:p>
        </p:txBody>
      </p:sp>
      <p:sp>
        <p:nvSpPr>
          <p:cNvPr id="10" name="Rectangle 39">
            <a:extLst>
              <a:ext uri="{FF2B5EF4-FFF2-40B4-BE49-F238E27FC236}">
                <a16:creationId xmlns:a16="http://schemas.microsoft.com/office/drawing/2014/main" id="{F5020E17-8A53-260E-42A0-0E94C1752900}"/>
              </a:ext>
            </a:extLst>
          </p:cNvPr>
          <p:cNvSpPr/>
          <p:nvPr/>
        </p:nvSpPr>
        <p:spPr>
          <a:xfrm>
            <a:off x="6572642" y="2675489"/>
            <a:ext cx="1980000" cy="972000"/>
          </a:xfrm>
          <a:prstGeom prst="stripedRightArrow">
            <a:avLst/>
          </a:prstGeom>
          <a:solidFill>
            <a:schemeClr val="tx1">
              <a:lumMod val="85000"/>
              <a:lumOff val="15000"/>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80000" tIns="0" rIns="180000" bIns="0" rtlCol="0" anchor="ctr"/>
          <a:lstStyle/>
          <a:p>
            <a:pPr algn="ctr" defTabSz="914378">
              <a:defRPr/>
            </a:pPr>
            <a:r>
              <a:rPr lang="en-AU" sz="1000" b="1" dirty="0">
                <a:solidFill>
                  <a:prstClr val="white"/>
                </a:solidFill>
                <a:latin typeface="Verdana"/>
              </a:rPr>
              <a:t>4. </a:t>
            </a:r>
            <a:r>
              <a:rPr lang="en-AU" sz="1000" b="1" dirty="0" err="1">
                <a:solidFill>
                  <a:prstClr val="white"/>
                </a:solidFill>
                <a:latin typeface="Verdana"/>
              </a:rPr>
              <a:t>Evaluierung</a:t>
            </a:r>
            <a:endParaRPr lang="en-AU" sz="1000" b="1" dirty="0">
              <a:solidFill>
                <a:prstClr val="white"/>
              </a:solidFill>
              <a:latin typeface="Verdana"/>
            </a:endParaRPr>
          </a:p>
        </p:txBody>
      </p:sp>
      <p:sp>
        <p:nvSpPr>
          <p:cNvPr id="11" name="Rectangle 47">
            <a:extLst>
              <a:ext uri="{FF2B5EF4-FFF2-40B4-BE49-F238E27FC236}">
                <a16:creationId xmlns:a16="http://schemas.microsoft.com/office/drawing/2014/main" id="{FA25AFFE-BAB7-4522-4535-9048F32CA0FD}"/>
              </a:ext>
            </a:extLst>
          </p:cNvPr>
          <p:cNvSpPr/>
          <p:nvPr/>
        </p:nvSpPr>
        <p:spPr>
          <a:xfrm>
            <a:off x="4599920" y="2059007"/>
            <a:ext cx="1980000" cy="972000"/>
          </a:xfrm>
          <a:prstGeom prst="stripedRightArrow">
            <a:avLst/>
          </a:prstGeom>
          <a:solidFill>
            <a:schemeClr val="accent6">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80000" tIns="0" rIns="180000" bIns="0" rtlCol="0" anchor="ctr"/>
          <a:lstStyle/>
          <a:p>
            <a:pPr algn="ctr" defTabSz="914378">
              <a:defRPr/>
            </a:pPr>
            <a:r>
              <a:rPr lang="en-AU" sz="1000" b="1" dirty="0">
                <a:solidFill>
                  <a:prstClr val="white"/>
                </a:solidFill>
                <a:latin typeface="Verdana"/>
              </a:rPr>
              <a:t>3. </a:t>
            </a:r>
            <a:r>
              <a:rPr lang="en-AU" sz="1000" b="1" dirty="0" err="1">
                <a:solidFill>
                  <a:prstClr val="white"/>
                </a:solidFill>
                <a:latin typeface="Verdana"/>
              </a:rPr>
              <a:t>Durchführung</a:t>
            </a:r>
            <a:endParaRPr lang="en-AU" sz="1000" b="1" dirty="0">
              <a:solidFill>
                <a:prstClr val="white"/>
              </a:solidFill>
              <a:latin typeface="Verdana"/>
            </a:endParaRPr>
          </a:p>
        </p:txBody>
      </p:sp>
      <p:sp>
        <p:nvSpPr>
          <p:cNvPr id="12" name="Rectangle 51">
            <a:extLst>
              <a:ext uri="{FF2B5EF4-FFF2-40B4-BE49-F238E27FC236}">
                <a16:creationId xmlns:a16="http://schemas.microsoft.com/office/drawing/2014/main" id="{2786CC0C-DAA7-4E00-6CED-DFD23ADA1B6F}"/>
              </a:ext>
            </a:extLst>
          </p:cNvPr>
          <p:cNvSpPr/>
          <p:nvPr/>
        </p:nvSpPr>
        <p:spPr>
          <a:xfrm>
            <a:off x="2635606" y="1412184"/>
            <a:ext cx="1980000" cy="972000"/>
          </a:xfrm>
          <a:prstGeom prst="stripedRightArrow">
            <a:avLst/>
          </a:prstGeom>
          <a:solidFill>
            <a:schemeClr val="accent2">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lIns="180000" tIns="0" rIns="180000" bIns="0" rtlCol="0" anchor="ctr"/>
          <a:lstStyle/>
          <a:p>
            <a:pPr algn="ctr" defTabSz="914378">
              <a:defRPr/>
            </a:pPr>
            <a:r>
              <a:rPr lang="en-AU" sz="1000" b="1" dirty="0">
                <a:solidFill>
                  <a:prstClr val="white"/>
                </a:solidFill>
                <a:latin typeface="Verdana"/>
              </a:rPr>
              <a:t>2. </a:t>
            </a:r>
            <a:r>
              <a:rPr lang="en-AU" sz="1000" b="1" dirty="0" err="1">
                <a:solidFill>
                  <a:prstClr val="white"/>
                </a:solidFill>
                <a:latin typeface="Verdana"/>
              </a:rPr>
              <a:t>Auswahl</a:t>
            </a:r>
            <a:r>
              <a:rPr lang="en-AU" sz="1000" b="1" dirty="0">
                <a:solidFill>
                  <a:prstClr val="white"/>
                </a:solidFill>
                <a:latin typeface="Verdana"/>
              </a:rPr>
              <a:t> &amp; Information</a:t>
            </a:r>
          </a:p>
        </p:txBody>
      </p:sp>
      <p:pic>
        <p:nvPicPr>
          <p:cNvPr id="30" name="Grafik 29" descr="Ein Bild, das Text enthält.&#10;&#10;Automatisch generierte Beschreibung">
            <a:extLst>
              <a:ext uri="{FF2B5EF4-FFF2-40B4-BE49-F238E27FC236}">
                <a16:creationId xmlns:a16="http://schemas.microsoft.com/office/drawing/2014/main" id="{92077B21-D230-ECFD-4B06-DA6C739920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620" y="253269"/>
            <a:ext cx="2313591" cy="547754"/>
          </a:xfrm>
          <a:prstGeom prst="rect">
            <a:avLst/>
          </a:prstGeom>
        </p:spPr>
      </p:pic>
    </p:spTree>
    <p:extLst>
      <p:ext uri="{BB962C8B-B14F-4D97-AF65-F5344CB8AC3E}">
        <p14:creationId xmlns:p14="http://schemas.microsoft.com/office/powerpoint/2010/main" val="2212155796"/>
      </p:ext>
    </p:extLst>
  </p:cSld>
  <p:clrMapOvr>
    <a:masterClrMapping/>
  </p:clrMapOvr>
</p:sld>
</file>

<file path=ppt/theme/theme1.xml><?xml version="1.0" encoding="utf-8"?>
<a:theme xmlns:a="http://schemas.openxmlformats.org/drawingml/2006/main" name="Office">
  <a:themeElements>
    <a:clrScheme name="Demografieberatung Digi+">
      <a:dk1>
        <a:sysClr val="windowText" lastClr="000000"/>
      </a:dk1>
      <a:lt1>
        <a:sysClr val="window" lastClr="FFFFFF"/>
      </a:lt1>
      <a:dk2>
        <a:srgbClr val="595A5C"/>
      </a:dk2>
      <a:lt2>
        <a:srgbClr val="DADADA"/>
      </a:lt2>
      <a:accent1>
        <a:srgbClr val="E8784A"/>
      </a:accent1>
      <a:accent2>
        <a:srgbClr val="F39427"/>
      </a:accent2>
      <a:accent3>
        <a:srgbClr val="F5A05F"/>
      </a:accent3>
      <a:accent4>
        <a:srgbClr val="F8AD25"/>
      </a:accent4>
      <a:accent5>
        <a:srgbClr val="FCC554"/>
      </a:accent5>
      <a:accent6>
        <a:srgbClr val="3E38A6"/>
      </a:accent6>
      <a:hlink>
        <a:srgbClr val="3E38A6"/>
      </a:hlink>
      <a:folHlink>
        <a:srgbClr val="3767A6"/>
      </a:folHlink>
    </a:clrScheme>
    <a:fontScheme name="Demografieberatung Digi+">
      <a:majorFont>
        <a:latin typeface="Verdana Pro Regular"/>
        <a:ea typeface=""/>
        <a:cs typeface=""/>
      </a:majorFont>
      <a:minorFont>
        <a:latin typeface="Verdana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794</Words>
  <Application>Microsoft Office PowerPoint</Application>
  <PresentationFormat>Breitbild</PresentationFormat>
  <Paragraphs>156</Paragraphs>
  <Slides>12</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12</vt:i4>
      </vt:variant>
    </vt:vector>
  </HeadingPairs>
  <TitlesOfParts>
    <vt:vector size="19" baseType="lpstr">
      <vt:lpstr>Arial</vt:lpstr>
      <vt:lpstr>Calibri</vt:lpstr>
      <vt:lpstr>Verdana</vt:lpstr>
      <vt:lpstr>Verdana Pro Black</vt:lpstr>
      <vt:lpstr>Verdana Pro Light</vt:lpstr>
      <vt:lpstr>Verdana Pro Regular</vt:lpstr>
      <vt:lpstr>Office</vt:lpstr>
      <vt:lpstr>Alter(n)sgerechte Arbeitsplatz-gestaltung</vt:lpstr>
      <vt:lpstr>PowerPoint-Präsentation</vt:lpstr>
      <vt:lpstr>Drei Ansätze zur Neugestaltung</vt:lpstr>
      <vt:lpstr>Job Rotation</vt:lpstr>
      <vt:lpstr>PowerPoint-Präsentation</vt:lpstr>
      <vt:lpstr>PowerPoint-Präsentation</vt:lpstr>
      <vt:lpstr>Job Enlargement</vt:lpstr>
      <vt:lpstr>PowerPoint-Präsentation</vt:lpstr>
      <vt:lpstr>PowerPoint-Präsentation</vt:lpstr>
      <vt:lpstr>Job Enrichment</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Francesca Herr</dc:creator>
  <cp:lastModifiedBy>Anna-Maria Comina</cp:lastModifiedBy>
  <cp:revision>23</cp:revision>
  <cp:lastPrinted>2023-01-02T16:20:00Z</cp:lastPrinted>
  <dcterms:created xsi:type="dcterms:W3CDTF">2023-01-02T12:05:37Z</dcterms:created>
  <dcterms:modified xsi:type="dcterms:W3CDTF">2026-10-07T13:48:55Z</dcterms:modified>
</cp:coreProperties>
</file>