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8" r:id="rId2"/>
  </p:sldMasterIdLst>
  <p:sldIdLst>
    <p:sldId id="268" r:id="rId3"/>
    <p:sldId id="269" r:id="rId4"/>
  </p:sldIdLst>
  <p:sldSz cx="30275213" cy="42803763"/>
  <p:notesSz cx="6805613" cy="9944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016"/>
    <a:srgbClr val="FFCA08"/>
    <a:srgbClr val="FFCD08"/>
    <a:srgbClr val="F8931D"/>
    <a:srgbClr val="F893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28" autoAdjust="0"/>
    <p:restoredTop sz="96247" autoAdjust="0"/>
  </p:normalViewPr>
  <p:slideViewPr>
    <p:cSldViewPr snapToGrid="0">
      <p:cViewPr>
        <p:scale>
          <a:sx n="25" d="100"/>
          <a:sy n="25" d="100"/>
        </p:scale>
        <p:origin x="2868" y="2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esign enthält.&#10;&#10;KI-generierte Inhalte können fehlerhaft sein.">
            <a:extLst>
              <a:ext uri="{FF2B5EF4-FFF2-40B4-BE49-F238E27FC236}">
                <a16:creationId xmlns:a16="http://schemas.microsoft.com/office/drawing/2014/main" id="{E136074E-41CB-F9DE-C1C3-7C31B2BAE0AE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6352" y="2048588"/>
            <a:ext cx="10925801" cy="12649323"/>
          </a:xfrm>
          <a:prstGeom prst="rect">
            <a:avLst/>
          </a:prstGeom>
        </p:spPr>
      </p:pic>
      <p:sp>
        <p:nvSpPr>
          <p:cNvPr id="4" name="Rectangle 70">
            <a:extLst>
              <a:ext uri="{FF2B5EF4-FFF2-40B4-BE49-F238E27FC236}">
                <a16:creationId xmlns:a16="http://schemas.microsoft.com/office/drawing/2014/main" id="{2A30788E-4D53-D836-7597-14450A8774F6}"/>
              </a:ext>
            </a:extLst>
          </p:cNvPr>
          <p:cNvSpPr/>
          <p:nvPr userDrawn="1"/>
        </p:nvSpPr>
        <p:spPr>
          <a:xfrm>
            <a:off x="649137" y="15539292"/>
            <a:ext cx="29106156" cy="4915620"/>
          </a:xfrm>
          <a:prstGeom prst="rect">
            <a:avLst/>
          </a:prstGeom>
          <a:noFill/>
          <a:ln w="76200">
            <a:solidFill>
              <a:srgbClr val="DBDC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685790">
              <a:defRPr/>
            </a:pPr>
            <a:endParaRPr lang="de-AT" sz="5400" b="1" dirty="0">
              <a:solidFill>
                <a:schemeClr val="accent2"/>
              </a:solidFill>
            </a:endParaRPr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id="{E62964B4-C159-3440-4584-5DC466481572}"/>
              </a:ext>
            </a:extLst>
          </p:cNvPr>
          <p:cNvSpPr/>
          <p:nvPr userDrawn="1"/>
        </p:nvSpPr>
        <p:spPr>
          <a:xfrm>
            <a:off x="698857" y="15868208"/>
            <a:ext cx="7655929" cy="1052621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685790">
              <a:defRPr/>
            </a:pPr>
            <a:r>
              <a:rPr lang="de-AT" sz="5400" b="1" dirty="0">
                <a:solidFill>
                  <a:schemeClr val="accent2"/>
                </a:solidFill>
              </a:rPr>
              <a:t>Kurzbeschreibung:</a:t>
            </a:r>
          </a:p>
        </p:txBody>
      </p:sp>
      <p:pic>
        <p:nvPicPr>
          <p:cNvPr id="6" name="Grafik 5" descr="Benutzer Silhouette">
            <a:extLst>
              <a:ext uri="{FF2B5EF4-FFF2-40B4-BE49-F238E27FC236}">
                <a16:creationId xmlns:a16="http://schemas.microsoft.com/office/drawing/2014/main" id="{7AFCB6CA-3402-152D-A906-13FB0B4105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25009" y="902142"/>
            <a:ext cx="4574630" cy="4574630"/>
          </a:xfrm>
          <a:prstGeom prst="rect">
            <a:avLst/>
          </a:prstGeom>
        </p:spPr>
      </p:pic>
      <p:sp>
        <p:nvSpPr>
          <p:cNvPr id="7" name="Freeform 760">
            <a:extLst>
              <a:ext uri="{FF2B5EF4-FFF2-40B4-BE49-F238E27FC236}">
                <a16:creationId xmlns:a16="http://schemas.microsoft.com/office/drawing/2014/main" id="{0A6D17E1-1AA9-E69F-95D5-5565E34F4B4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267890" y="396461"/>
            <a:ext cx="5769335" cy="5769335"/>
          </a:xfrm>
          <a:custGeom>
            <a:avLst/>
            <a:gdLst>
              <a:gd name="T0" fmla="*/ 256 w 512"/>
              <a:gd name="T1" fmla="*/ 21 h 512"/>
              <a:gd name="T2" fmla="*/ 490 w 512"/>
              <a:gd name="T3" fmla="*/ 256 h 512"/>
              <a:gd name="T4" fmla="*/ 256 w 512"/>
              <a:gd name="T5" fmla="*/ 490 h 512"/>
              <a:gd name="T6" fmla="*/ 21 w 512"/>
              <a:gd name="T7" fmla="*/ 256 h 512"/>
              <a:gd name="T8" fmla="*/ 256 w 512"/>
              <a:gd name="T9" fmla="*/ 21 h 512"/>
              <a:gd name="T10" fmla="*/ 256 w 512"/>
              <a:gd name="T11" fmla="*/ 0 h 512"/>
              <a:gd name="T12" fmla="*/ 0 w 512"/>
              <a:gd name="T13" fmla="*/ 256 h 512"/>
              <a:gd name="T14" fmla="*/ 256 w 512"/>
              <a:gd name="T15" fmla="*/ 512 h 512"/>
              <a:gd name="T16" fmla="*/ 512 w 512"/>
              <a:gd name="T17" fmla="*/ 256 h 512"/>
              <a:gd name="T18" fmla="*/ 256 w 512"/>
              <a:gd name="T19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2" h="512">
                <a:moveTo>
                  <a:pt x="256" y="21"/>
                </a:moveTo>
                <a:cubicBezTo>
                  <a:pt x="385" y="21"/>
                  <a:pt x="490" y="126"/>
                  <a:pt x="490" y="256"/>
                </a:cubicBezTo>
                <a:cubicBezTo>
                  <a:pt x="490" y="385"/>
                  <a:pt x="385" y="490"/>
                  <a:pt x="256" y="490"/>
                </a:cubicBezTo>
                <a:cubicBezTo>
                  <a:pt x="126" y="490"/>
                  <a:pt x="21" y="385"/>
                  <a:pt x="21" y="256"/>
                </a:cubicBezTo>
                <a:cubicBezTo>
                  <a:pt x="21" y="126"/>
                  <a:pt x="126" y="21"/>
                  <a:pt x="256" y="21"/>
                </a:cubicBezTo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TextBox 43">
            <a:extLst>
              <a:ext uri="{FF2B5EF4-FFF2-40B4-BE49-F238E27FC236}">
                <a16:creationId xmlns:a16="http://schemas.microsoft.com/office/drawing/2014/main" id="{E880DDAB-C799-8598-E7AE-661732C99B8E}"/>
              </a:ext>
            </a:extLst>
          </p:cNvPr>
          <p:cNvSpPr txBox="1"/>
          <p:nvPr userDrawn="1"/>
        </p:nvSpPr>
        <p:spPr>
          <a:xfrm>
            <a:off x="20786247" y="24285825"/>
            <a:ext cx="872084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790">
              <a:defRPr/>
            </a:pPr>
            <a:r>
              <a:rPr lang="de-AT" sz="7200" b="1" kern="0" dirty="0">
                <a:solidFill>
                  <a:schemeClr val="accent2"/>
                </a:solidFill>
                <a:cs typeface="Arial" panose="020B0604020202020204" pitchFamily="34" charset="0"/>
              </a:rPr>
              <a:t>Meeting Points</a:t>
            </a:r>
          </a:p>
        </p:txBody>
      </p:sp>
      <p:sp>
        <p:nvSpPr>
          <p:cNvPr id="9" name="TextBox 45">
            <a:extLst>
              <a:ext uri="{FF2B5EF4-FFF2-40B4-BE49-F238E27FC236}">
                <a16:creationId xmlns:a16="http://schemas.microsoft.com/office/drawing/2014/main" id="{FECA5BC1-541F-E1B6-7E32-BFE8C4D3A6E1}"/>
              </a:ext>
            </a:extLst>
          </p:cNvPr>
          <p:cNvSpPr txBox="1"/>
          <p:nvPr userDrawn="1"/>
        </p:nvSpPr>
        <p:spPr>
          <a:xfrm>
            <a:off x="8354786" y="24285825"/>
            <a:ext cx="13626034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790">
              <a:defRPr/>
            </a:pPr>
            <a:r>
              <a:rPr lang="de-AT" sz="7200" b="1" kern="0" dirty="0">
                <a:solidFill>
                  <a:schemeClr val="accent2"/>
                </a:solidFill>
                <a:cs typeface="Arial" panose="020B0604020202020204" pitchFamily="34" charset="0"/>
              </a:rPr>
              <a:t>Herausforderungen &amp; </a:t>
            </a:r>
          </a:p>
          <a:p>
            <a:pPr algn="ctr" defTabSz="685790">
              <a:defRPr/>
            </a:pPr>
            <a:r>
              <a:rPr lang="de-AT" sz="7200" b="1" kern="0" dirty="0">
                <a:solidFill>
                  <a:schemeClr val="accent2"/>
                </a:solidFill>
                <a:cs typeface="Arial" panose="020B0604020202020204" pitchFamily="34" charset="0"/>
              </a:rPr>
              <a:t>Ängste</a:t>
            </a:r>
          </a:p>
        </p:txBody>
      </p:sp>
      <p:sp>
        <p:nvSpPr>
          <p:cNvPr id="10" name="Rectangle 46">
            <a:extLst>
              <a:ext uri="{FF2B5EF4-FFF2-40B4-BE49-F238E27FC236}">
                <a16:creationId xmlns:a16="http://schemas.microsoft.com/office/drawing/2014/main" id="{DAC81587-A211-0D00-3B3B-004D92121376}"/>
              </a:ext>
            </a:extLst>
          </p:cNvPr>
          <p:cNvSpPr/>
          <p:nvPr userDrawn="1"/>
        </p:nvSpPr>
        <p:spPr>
          <a:xfrm>
            <a:off x="698857" y="26571387"/>
            <a:ext cx="9324000" cy="15706166"/>
          </a:xfrm>
          <a:prstGeom prst="rect">
            <a:avLst/>
          </a:prstGeom>
          <a:noFill/>
          <a:ln w="76200">
            <a:solidFill>
              <a:srgbClr val="DBDC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endParaRPr lang="de-DE" sz="8000" noProof="0" dirty="0">
              <a:solidFill>
                <a:schemeClr val="tx1"/>
              </a:solidFill>
              <a:latin typeface="Verdana Pro Light" panose="020B0304030504040204" pitchFamily="34" charset="0"/>
            </a:endParaRPr>
          </a:p>
        </p:txBody>
      </p:sp>
      <p:sp>
        <p:nvSpPr>
          <p:cNvPr id="11" name="Rectangle 47">
            <a:extLst>
              <a:ext uri="{FF2B5EF4-FFF2-40B4-BE49-F238E27FC236}">
                <a16:creationId xmlns:a16="http://schemas.microsoft.com/office/drawing/2014/main" id="{17DD81FF-C898-27B8-0213-1C71363B313E}"/>
              </a:ext>
            </a:extLst>
          </p:cNvPr>
          <p:cNvSpPr/>
          <p:nvPr userDrawn="1"/>
        </p:nvSpPr>
        <p:spPr>
          <a:xfrm>
            <a:off x="10589935" y="26563163"/>
            <a:ext cx="9324000" cy="15706166"/>
          </a:xfrm>
          <a:prstGeom prst="rect">
            <a:avLst/>
          </a:prstGeom>
          <a:noFill/>
          <a:ln w="76200">
            <a:solidFill>
              <a:srgbClr val="DBDC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endParaRPr lang="de-DE" sz="8000" noProof="0" dirty="0">
              <a:solidFill>
                <a:schemeClr val="tx1"/>
              </a:solidFill>
              <a:latin typeface="Verdana Pro Light" panose="020B0304030504040204" pitchFamily="34" charset="0"/>
            </a:endParaRPr>
          </a:p>
        </p:txBody>
      </p:sp>
      <p:sp>
        <p:nvSpPr>
          <p:cNvPr id="12" name="Rectangle 48">
            <a:extLst>
              <a:ext uri="{FF2B5EF4-FFF2-40B4-BE49-F238E27FC236}">
                <a16:creationId xmlns:a16="http://schemas.microsoft.com/office/drawing/2014/main" id="{9AEB9CC8-82C8-31D3-2ACF-1B07CD23F376}"/>
              </a:ext>
            </a:extLst>
          </p:cNvPr>
          <p:cNvSpPr/>
          <p:nvPr userDrawn="1"/>
        </p:nvSpPr>
        <p:spPr>
          <a:xfrm>
            <a:off x="20481013" y="26571387"/>
            <a:ext cx="9324000" cy="15706166"/>
          </a:xfrm>
          <a:prstGeom prst="rect">
            <a:avLst/>
          </a:prstGeom>
          <a:noFill/>
          <a:ln w="76200">
            <a:solidFill>
              <a:srgbClr val="DBDC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endParaRPr lang="de-DE" sz="8000" noProof="0" dirty="0">
              <a:solidFill>
                <a:schemeClr val="tx1"/>
              </a:solidFill>
              <a:latin typeface="Verdana Pro Light" panose="020B0304030504040204" pitchFamily="34" charset="0"/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87F15032-FA59-9B66-A38B-F951AB9D12F6}"/>
              </a:ext>
            </a:extLst>
          </p:cNvPr>
          <p:cNvSpPr txBox="1">
            <a:spLocks/>
          </p:cNvSpPr>
          <p:nvPr userDrawn="1"/>
        </p:nvSpPr>
        <p:spPr>
          <a:xfrm>
            <a:off x="698858" y="1582990"/>
            <a:ext cx="5889486" cy="208527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35" b="0" i="0" u="none" strike="noStrike" cap="none">
                <a:solidFill>
                  <a:srgbClr val="000000"/>
                </a:solidFill>
                <a:latin typeface="Lato Black" panose="020F0A02020204030203" pitchFamily="34" charset="0"/>
                <a:ea typeface="Lato Black" panose="020F0A02020204030203" pitchFamily="34" charset="0"/>
                <a:cs typeface="Arial"/>
                <a:sym typeface="Arial"/>
              </a:defRPr>
            </a:lvl1pPr>
          </a:lstStyle>
          <a:p>
            <a:r>
              <a:rPr lang="en-US" sz="9600" b="1">
                <a:solidFill>
                  <a:schemeClr val="tx1"/>
                </a:solidFill>
              </a:rPr>
              <a:t>Persona</a:t>
            </a:r>
            <a:endParaRPr lang="en-US" sz="9600" b="1" dirty="0">
              <a:solidFill>
                <a:schemeClr val="tx1"/>
              </a:solidFill>
            </a:endParaRPr>
          </a:p>
        </p:txBody>
      </p:sp>
      <p:sp>
        <p:nvSpPr>
          <p:cNvPr id="14" name="TextBox 52">
            <a:extLst>
              <a:ext uri="{FF2B5EF4-FFF2-40B4-BE49-F238E27FC236}">
                <a16:creationId xmlns:a16="http://schemas.microsoft.com/office/drawing/2014/main" id="{28494227-224F-7B25-DB56-78DA687B8290}"/>
              </a:ext>
            </a:extLst>
          </p:cNvPr>
          <p:cNvSpPr txBox="1"/>
          <p:nvPr userDrawn="1"/>
        </p:nvSpPr>
        <p:spPr>
          <a:xfrm>
            <a:off x="1153096" y="7636222"/>
            <a:ext cx="463819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90">
              <a:defRPr/>
            </a:pPr>
            <a:r>
              <a:rPr lang="de-AT" sz="5400" b="1" kern="0" dirty="0">
                <a:solidFill>
                  <a:srgbClr val="6B6D6F"/>
                </a:solidFill>
              </a:rPr>
              <a:t>erfahren</a:t>
            </a:r>
          </a:p>
        </p:txBody>
      </p:sp>
      <p:sp>
        <p:nvSpPr>
          <p:cNvPr id="15" name="TextBox 53">
            <a:extLst>
              <a:ext uri="{FF2B5EF4-FFF2-40B4-BE49-F238E27FC236}">
                <a16:creationId xmlns:a16="http://schemas.microsoft.com/office/drawing/2014/main" id="{0B39D108-71B3-4343-5482-E262987D9DE5}"/>
              </a:ext>
            </a:extLst>
          </p:cNvPr>
          <p:cNvSpPr txBox="1"/>
          <p:nvPr userDrawn="1"/>
        </p:nvSpPr>
        <p:spPr>
          <a:xfrm>
            <a:off x="9380333" y="7636222"/>
            <a:ext cx="6523068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685790">
              <a:defRPr/>
            </a:pPr>
            <a:r>
              <a:rPr lang="de-AT" sz="5400" b="1" kern="0" dirty="0">
                <a:solidFill>
                  <a:srgbClr val="6B6D6F"/>
                </a:solidFill>
              </a:rPr>
              <a:t>unerfahren</a:t>
            </a:r>
          </a:p>
        </p:txBody>
      </p:sp>
      <p:sp>
        <p:nvSpPr>
          <p:cNvPr id="16" name="TextBox 55">
            <a:extLst>
              <a:ext uri="{FF2B5EF4-FFF2-40B4-BE49-F238E27FC236}">
                <a16:creationId xmlns:a16="http://schemas.microsoft.com/office/drawing/2014/main" id="{A91246CD-8360-CBBB-CB43-F89988245C69}"/>
              </a:ext>
            </a:extLst>
          </p:cNvPr>
          <p:cNvSpPr txBox="1"/>
          <p:nvPr userDrawn="1"/>
        </p:nvSpPr>
        <p:spPr>
          <a:xfrm>
            <a:off x="1153096" y="9574052"/>
            <a:ext cx="5435247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90">
              <a:defRPr/>
            </a:pPr>
            <a:r>
              <a:rPr lang="de-AT" sz="5400" b="1" kern="0" dirty="0">
                <a:solidFill>
                  <a:srgbClr val="6B6D6F"/>
                </a:solidFill>
              </a:rPr>
              <a:t>autonom</a:t>
            </a:r>
          </a:p>
        </p:txBody>
      </p:sp>
      <p:sp>
        <p:nvSpPr>
          <p:cNvPr id="17" name="TextBox 56">
            <a:extLst>
              <a:ext uri="{FF2B5EF4-FFF2-40B4-BE49-F238E27FC236}">
                <a16:creationId xmlns:a16="http://schemas.microsoft.com/office/drawing/2014/main" id="{9C0FDBD8-30CD-CEA5-E804-4E4C281710C2}"/>
              </a:ext>
            </a:extLst>
          </p:cNvPr>
          <p:cNvSpPr txBox="1"/>
          <p:nvPr userDrawn="1"/>
        </p:nvSpPr>
        <p:spPr>
          <a:xfrm>
            <a:off x="9459400" y="9534061"/>
            <a:ext cx="64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685790">
              <a:defRPr/>
            </a:pPr>
            <a:r>
              <a:rPr lang="de-AT" sz="5400" b="1" kern="0" dirty="0">
                <a:solidFill>
                  <a:srgbClr val="6B6D6F"/>
                </a:solidFill>
              </a:rPr>
              <a:t>weisungsgebunden</a:t>
            </a:r>
          </a:p>
        </p:txBody>
      </p:sp>
      <p:sp>
        <p:nvSpPr>
          <p:cNvPr id="18" name="TextBox 58">
            <a:extLst>
              <a:ext uri="{FF2B5EF4-FFF2-40B4-BE49-F238E27FC236}">
                <a16:creationId xmlns:a16="http://schemas.microsoft.com/office/drawing/2014/main" id="{5DAD5A5E-C88B-95CE-61AE-D8641AFC358E}"/>
              </a:ext>
            </a:extLst>
          </p:cNvPr>
          <p:cNvSpPr txBox="1"/>
          <p:nvPr userDrawn="1"/>
        </p:nvSpPr>
        <p:spPr>
          <a:xfrm>
            <a:off x="1153095" y="11553407"/>
            <a:ext cx="5220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90">
              <a:defRPr/>
            </a:pPr>
            <a:r>
              <a:rPr lang="de-DE" sz="5400" b="1" kern="0" dirty="0">
                <a:solidFill>
                  <a:srgbClr val="6B6D6F"/>
                </a:solidFill>
              </a:rPr>
              <a:t>aufgeschlossen</a:t>
            </a:r>
            <a:endParaRPr lang="de-AT" sz="5400" b="1" kern="0" dirty="0">
              <a:solidFill>
                <a:srgbClr val="6B6D6F"/>
              </a:solidFill>
            </a:endParaRPr>
          </a:p>
        </p:txBody>
      </p:sp>
      <p:sp>
        <p:nvSpPr>
          <p:cNvPr id="19" name="TextBox 59">
            <a:extLst>
              <a:ext uri="{FF2B5EF4-FFF2-40B4-BE49-F238E27FC236}">
                <a16:creationId xmlns:a16="http://schemas.microsoft.com/office/drawing/2014/main" id="{91DF8EED-0D0D-5FB9-214D-1547513D8EF8}"/>
              </a:ext>
            </a:extLst>
          </p:cNvPr>
          <p:cNvSpPr txBox="1"/>
          <p:nvPr userDrawn="1"/>
        </p:nvSpPr>
        <p:spPr>
          <a:xfrm>
            <a:off x="11265207" y="11553407"/>
            <a:ext cx="463819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685790">
              <a:defRPr/>
            </a:pPr>
            <a:r>
              <a:rPr lang="de-AT" sz="5400" b="1" kern="0" dirty="0">
                <a:solidFill>
                  <a:srgbClr val="6B6D6F"/>
                </a:solidFill>
              </a:rPr>
              <a:t>skeptisch</a:t>
            </a:r>
          </a:p>
        </p:txBody>
      </p:sp>
      <p:sp>
        <p:nvSpPr>
          <p:cNvPr id="20" name="TextBox 60">
            <a:extLst>
              <a:ext uri="{FF2B5EF4-FFF2-40B4-BE49-F238E27FC236}">
                <a16:creationId xmlns:a16="http://schemas.microsoft.com/office/drawing/2014/main" id="{100246F1-06CC-8415-4F26-BCEC8DF0CD2C}"/>
              </a:ext>
            </a:extLst>
          </p:cNvPr>
          <p:cNvSpPr txBox="1"/>
          <p:nvPr userDrawn="1"/>
        </p:nvSpPr>
        <p:spPr>
          <a:xfrm>
            <a:off x="1058090" y="5661367"/>
            <a:ext cx="66960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90">
              <a:defRPr/>
            </a:pPr>
            <a:r>
              <a:rPr lang="de-AT" sz="7200" b="1" kern="0" dirty="0">
                <a:solidFill>
                  <a:schemeClr val="accent2"/>
                </a:solidFill>
                <a:cs typeface="Arial" panose="020B0604020202020204" pitchFamily="34" charset="0"/>
              </a:rPr>
              <a:t>Charakteristika</a:t>
            </a:r>
            <a:endParaRPr lang="de-AT" sz="6000" b="1" kern="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21" name="TextBox 61">
            <a:extLst>
              <a:ext uri="{FF2B5EF4-FFF2-40B4-BE49-F238E27FC236}">
                <a16:creationId xmlns:a16="http://schemas.microsoft.com/office/drawing/2014/main" id="{3F1D7CB2-34E6-8941-8ABA-054A27CC131D}"/>
              </a:ext>
            </a:extLst>
          </p:cNvPr>
          <p:cNvSpPr txBox="1"/>
          <p:nvPr userDrawn="1"/>
        </p:nvSpPr>
        <p:spPr>
          <a:xfrm>
            <a:off x="903958" y="20569876"/>
            <a:ext cx="28467297" cy="3600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90">
              <a:defRPr/>
            </a:pPr>
            <a:endParaRPr lang="en-US" sz="5400" b="1" kern="0" dirty="0">
              <a:solidFill>
                <a:srgbClr val="EC7016"/>
              </a:solidFill>
              <a:cs typeface="Arial" panose="020B0604020202020204" pitchFamily="34" charset="0"/>
            </a:endParaRPr>
          </a:p>
          <a:p>
            <a:pPr defTabSz="685790">
              <a:defRPr/>
            </a:pPr>
            <a:r>
              <a:rPr lang="en-US" sz="5400" b="1" i="1" kern="0" dirty="0">
                <a:solidFill>
                  <a:schemeClr val="accent2"/>
                </a:solidFill>
                <a:cs typeface="Arial" panose="020B0604020202020204" pitchFamily="34" charset="0"/>
              </a:rPr>
              <a:t>“________________________________________________________________________”</a:t>
            </a:r>
          </a:p>
          <a:p>
            <a:pPr defTabSz="685790">
              <a:defRPr/>
            </a:pPr>
            <a:r>
              <a:rPr lang="de-DE" sz="7200" b="1" i="1" kern="0" dirty="0">
                <a:solidFill>
                  <a:schemeClr val="accent2"/>
                </a:solidFill>
                <a:cs typeface="Arial" panose="020B0604020202020204" pitchFamily="34" charset="0"/>
              </a:rPr>
              <a:t> Zitat </a:t>
            </a:r>
          </a:p>
          <a:p>
            <a:pPr defTabSz="685790">
              <a:defRPr/>
            </a:pPr>
            <a:endParaRPr lang="en-US" sz="5400" b="1" i="1" kern="0" dirty="0">
              <a:solidFill>
                <a:srgbClr val="EC7016"/>
              </a:solidFill>
              <a:cs typeface="Arial" panose="020B0604020202020204" pitchFamily="34" charset="0"/>
            </a:endParaRPr>
          </a:p>
        </p:txBody>
      </p:sp>
      <p:grpSp>
        <p:nvGrpSpPr>
          <p:cNvPr id="22" name="Group 66">
            <a:extLst>
              <a:ext uri="{FF2B5EF4-FFF2-40B4-BE49-F238E27FC236}">
                <a16:creationId xmlns:a16="http://schemas.microsoft.com/office/drawing/2014/main" id="{630A9E77-E210-4C5B-EBAA-D4E0259BCF6C}"/>
              </a:ext>
            </a:extLst>
          </p:cNvPr>
          <p:cNvGrpSpPr/>
          <p:nvPr userDrawn="1"/>
        </p:nvGrpSpPr>
        <p:grpSpPr>
          <a:xfrm>
            <a:off x="989811" y="7245611"/>
            <a:ext cx="14868000" cy="468000"/>
            <a:chOff x="1588267" y="10758234"/>
            <a:chExt cx="12693135" cy="468000"/>
          </a:xfrm>
        </p:grpSpPr>
        <p:cxnSp>
          <p:nvCxnSpPr>
            <p:cNvPr id="23" name="Straight Connector 51">
              <a:extLst>
                <a:ext uri="{FF2B5EF4-FFF2-40B4-BE49-F238E27FC236}">
                  <a16:creationId xmlns:a16="http://schemas.microsoft.com/office/drawing/2014/main" id="{E6F4CB8E-615F-D3A8-3DC2-50B4B9418D94}"/>
                </a:ext>
              </a:extLst>
            </p:cNvPr>
            <p:cNvCxnSpPr/>
            <p:nvPr/>
          </p:nvCxnSpPr>
          <p:spPr>
            <a:xfrm>
              <a:off x="1588267" y="10992234"/>
              <a:ext cx="12693135" cy="0"/>
            </a:xfrm>
            <a:prstGeom prst="line">
              <a:avLst/>
            </a:prstGeom>
            <a:ln w="76200" cmpd="sng">
              <a:solidFill>
                <a:schemeClr val="bg2"/>
              </a:solidFill>
              <a:headEnd type="triangl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8">
              <a:extLst>
                <a:ext uri="{FF2B5EF4-FFF2-40B4-BE49-F238E27FC236}">
                  <a16:creationId xmlns:a16="http://schemas.microsoft.com/office/drawing/2014/main" id="{7AB53B03-DB6E-6C22-32D1-496A86C1031F}"/>
                </a:ext>
              </a:extLst>
            </p:cNvPr>
            <p:cNvCxnSpPr/>
            <p:nvPr/>
          </p:nvCxnSpPr>
          <p:spPr>
            <a:xfrm>
              <a:off x="7934834" y="10758234"/>
              <a:ext cx="0" cy="468000"/>
            </a:xfrm>
            <a:prstGeom prst="line">
              <a:avLst/>
            </a:prstGeom>
            <a:ln w="76200">
              <a:solidFill>
                <a:schemeClr val="bg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15">
            <a:extLst>
              <a:ext uri="{FF2B5EF4-FFF2-40B4-BE49-F238E27FC236}">
                <a16:creationId xmlns:a16="http://schemas.microsoft.com/office/drawing/2014/main" id="{0C7DF65F-B14C-AF3C-A87B-D4741A0F56A8}"/>
              </a:ext>
            </a:extLst>
          </p:cNvPr>
          <p:cNvGrpSpPr/>
          <p:nvPr userDrawn="1"/>
        </p:nvGrpSpPr>
        <p:grpSpPr>
          <a:xfrm>
            <a:off x="989811" y="9238713"/>
            <a:ext cx="14868000" cy="468000"/>
            <a:chOff x="1588267" y="12097447"/>
            <a:chExt cx="12693135" cy="468000"/>
          </a:xfrm>
        </p:grpSpPr>
        <p:cxnSp>
          <p:nvCxnSpPr>
            <p:cNvPr id="26" name="Straight Connector 54">
              <a:extLst>
                <a:ext uri="{FF2B5EF4-FFF2-40B4-BE49-F238E27FC236}">
                  <a16:creationId xmlns:a16="http://schemas.microsoft.com/office/drawing/2014/main" id="{1A7D326A-D7CC-9391-A483-E80125903C76}"/>
                </a:ext>
              </a:extLst>
            </p:cNvPr>
            <p:cNvCxnSpPr/>
            <p:nvPr/>
          </p:nvCxnSpPr>
          <p:spPr>
            <a:xfrm>
              <a:off x="1588267" y="12331447"/>
              <a:ext cx="12693135" cy="0"/>
            </a:xfrm>
            <a:prstGeom prst="line">
              <a:avLst/>
            </a:prstGeom>
            <a:ln w="76200" cmpd="sng">
              <a:solidFill>
                <a:schemeClr val="bg2"/>
              </a:solidFill>
              <a:headEnd type="triangl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64">
              <a:extLst>
                <a:ext uri="{FF2B5EF4-FFF2-40B4-BE49-F238E27FC236}">
                  <a16:creationId xmlns:a16="http://schemas.microsoft.com/office/drawing/2014/main" id="{2B9ACCBC-D8C9-BE06-5237-0101E4A0BD18}"/>
                </a:ext>
              </a:extLst>
            </p:cNvPr>
            <p:cNvCxnSpPr/>
            <p:nvPr/>
          </p:nvCxnSpPr>
          <p:spPr>
            <a:xfrm>
              <a:off x="7934834" y="12097447"/>
              <a:ext cx="0" cy="468000"/>
            </a:xfrm>
            <a:prstGeom prst="line">
              <a:avLst/>
            </a:prstGeom>
            <a:ln w="76200">
              <a:solidFill>
                <a:schemeClr val="bg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14">
            <a:extLst>
              <a:ext uri="{FF2B5EF4-FFF2-40B4-BE49-F238E27FC236}">
                <a16:creationId xmlns:a16="http://schemas.microsoft.com/office/drawing/2014/main" id="{3724C16D-33A5-F09A-B4A0-B83F5B87BCAD}"/>
              </a:ext>
            </a:extLst>
          </p:cNvPr>
          <p:cNvGrpSpPr/>
          <p:nvPr userDrawn="1"/>
        </p:nvGrpSpPr>
        <p:grpSpPr>
          <a:xfrm>
            <a:off x="989811" y="11205517"/>
            <a:ext cx="14868000" cy="468000"/>
            <a:chOff x="1588267" y="13399502"/>
            <a:chExt cx="12693135" cy="468000"/>
          </a:xfrm>
        </p:grpSpPr>
        <p:cxnSp>
          <p:nvCxnSpPr>
            <p:cNvPr id="29" name="Straight Connector 57">
              <a:extLst>
                <a:ext uri="{FF2B5EF4-FFF2-40B4-BE49-F238E27FC236}">
                  <a16:creationId xmlns:a16="http://schemas.microsoft.com/office/drawing/2014/main" id="{4A30D228-8A76-1CA0-CFDB-9538A69C5B89}"/>
                </a:ext>
              </a:extLst>
            </p:cNvPr>
            <p:cNvCxnSpPr/>
            <p:nvPr/>
          </p:nvCxnSpPr>
          <p:spPr>
            <a:xfrm>
              <a:off x="1588267" y="13633502"/>
              <a:ext cx="12693135" cy="0"/>
            </a:xfrm>
            <a:prstGeom prst="line">
              <a:avLst/>
            </a:prstGeom>
            <a:ln w="76200" cmpd="sng">
              <a:solidFill>
                <a:schemeClr val="bg2"/>
              </a:solidFill>
              <a:headEnd type="triangl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65">
              <a:extLst>
                <a:ext uri="{FF2B5EF4-FFF2-40B4-BE49-F238E27FC236}">
                  <a16:creationId xmlns:a16="http://schemas.microsoft.com/office/drawing/2014/main" id="{2C6523DA-A1DF-6416-C82D-947138A611F9}"/>
                </a:ext>
              </a:extLst>
            </p:cNvPr>
            <p:cNvCxnSpPr/>
            <p:nvPr/>
          </p:nvCxnSpPr>
          <p:spPr>
            <a:xfrm>
              <a:off x="7934834" y="13399502"/>
              <a:ext cx="0" cy="468000"/>
            </a:xfrm>
            <a:prstGeom prst="line">
              <a:avLst/>
            </a:prstGeom>
            <a:ln w="76200">
              <a:solidFill>
                <a:schemeClr val="bg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58">
            <a:extLst>
              <a:ext uri="{FF2B5EF4-FFF2-40B4-BE49-F238E27FC236}">
                <a16:creationId xmlns:a16="http://schemas.microsoft.com/office/drawing/2014/main" id="{BE592AD9-BC5D-BEC8-6861-192492D13367}"/>
              </a:ext>
            </a:extLst>
          </p:cNvPr>
          <p:cNvSpPr txBox="1"/>
          <p:nvPr userDrawn="1"/>
        </p:nvSpPr>
        <p:spPr>
          <a:xfrm>
            <a:off x="1153095" y="13461917"/>
            <a:ext cx="5220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90">
              <a:defRPr/>
            </a:pPr>
            <a:r>
              <a:rPr lang="de-DE" sz="5400" b="1" kern="0" dirty="0">
                <a:solidFill>
                  <a:schemeClr val="accent6"/>
                </a:solidFill>
              </a:rPr>
              <a:t>Digital Resident</a:t>
            </a:r>
            <a:endParaRPr lang="de-AT" sz="5400" b="1" kern="0" dirty="0">
              <a:solidFill>
                <a:schemeClr val="accent6"/>
              </a:solidFill>
            </a:endParaRPr>
          </a:p>
        </p:txBody>
      </p:sp>
      <p:sp>
        <p:nvSpPr>
          <p:cNvPr id="32" name="TextBox 59">
            <a:extLst>
              <a:ext uri="{FF2B5EF4-FFF2-40B4-BE49-F238E27FC236}">
                <a16:creationId xmlns:a16="http://schemas.microsoft.com/office/drawing/2014/main" id="{D2223D80-5EF9-A6D6-C9E1-C719BD092A65}"/>
              </a:ext>
            </a:extLst>
          </p:cNvPr>
          <p:cNvSpPr txBox="1"/>
          <p:nvPr userDrawn="1"/>
        </p:nvSpPr>
        <p:spPr>
          <a:xfrm>
            <a:off x="11265207" y="13461917"/>
            <a:ext cx="463819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685790">
              <a:defRPr/>
            </a:pPr>
            <a:r>
              <a:rPr lang="de-AT" sz="5400" b="1" kern="0" dirty="0">
                <a:solidFill>
                  <a:schemeClr val="accent6"/>
                </a:solidFill>
              </a:rPr>
              <a:t>Digital </a:t>
            </a:r>
            <a:r>
              <a:rPr lang="de-AT" sz="5400" b="1" dirty="0">
                <a:solidFill>
                  <a:schemeClr val="accent6"/>
                </a:solidFill>
              </a:rPr>
              <a:t>V</a:t>
            </a:r>
            <a:r>
              <a:rPr lang="de-AT" sz="5400" b="1" kern="0" dirty="0">
                <a:solidFill>
                  <a:schemeClr val="accent6"/>
                </a:solidFill>
              </a:rPr>
              <a:t>isitor </a:t>
            </a:r>
          </a:p>
        </p:txBody>
      </p:sp>
      <p:grpSp>
        <p:nvGrpSpPr>
          <p:cNvPr id="33" name="Group 14">
            <a:extLst>
              <a:ext uri="{FF2B5EF4-FFF2-40B4-BE49-F238E27FC236}">
                <a16:creationId xmlns:a16="http://schemas.microsoft.com/office/drawing/2014/main" id="{5F419D5C-A208-9F63-9FF1-01ACD0AF93CB}"/>
              </a:ext>
            </a:extLst>
          </p:cNvPr>
          <p:cNvGrpSpPr/>
          <p:nvPr userDrawn="1"/>
        </p:nvGrpSpPr>
        <p:grpSpPr>
          <a:xfrm>
            <a:off x="989811" y="13114027"/>
            <a:ext cx="14868000" cy="468000"/>
            <a:chOff x="1588267" y="13399502"/>
            <a:chExt cx="12693135" cy="468000"/>
          </a:xfrm>
        </p:grpSpPr>
        <p:cxnSp>
          <p:nvCxnSpPr>
            <p:cNvPr id="34" name="Straight Connector 57">
              <a:extLst>
                <a:ext uri="{FF2B5EF4-FFF2-40B4-BE49-F238E27FC236}">
                  <a16:creationId xmlns:a16="http://schemas.microsoft.com/office/drawing/2014/main" id="{F2822DC3-0C5D-C2EA-6A05-03347727B8EC}"/>
                </a:ext>
              </a:extLst>
            </p:cNvPr>
            <p:cNvCxnSpPr/>
            <p:nvPr/>
          </p:nvCxnSpPr>
          <p:spPr>
            <a:xfrm>
              <a:off x="1588267" y="13633502"/>
              <a:ext cx="12693135" cy="0"/>
            </a:xfrm>
            <a:prstGeom prst="line">
              <a:avLst/>
            </a:prstGeom>
            <a:ln w="76200" cmpd="sng">
              <a:solidFill>
                <a:schemeClr val="accent6"/>
              </a:solidFill>
              <a:headEnd type="triangl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65">
              <a:extLst>
                <a:ext uri="{FF2B5EF4-FFF2-40B4-BE49-F238E27FC236}">
                  <a16:creationId xmlns:a16="http://schemas.microsoft.com/office/drawing/2014/main" id="{58AAA63B-F5F6-E39D-ECBB-63C2A219422D}"/>
                </a:ext>
              </a:extLst>
            </p:cNvPr>
            <p:cNvCxnSpPr/>
            <p:nvPr/>
          </p:nvCxnSpPr>
          <p:spPr>
            <a:xfrm>
              <a:off x="7934834" y="13399502"/>
              <a:ext cx="0" cy="468000"/>
            </a:xfrm>
            <a:prstGeom prst="line">
              <a:avLst/>
            </a:prstGeom>
            <a:ln w="76200">
              <a:solidFill>
                <a:schemeClr val="bg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41">
            <a:extLst>
              <a:ext uri="{FF2B5EF4-FFF2-40B4-BE49-F238E27FC236}">
                <a16:creationId xmlns:a16="http://schemas.microsoft.com/office/drawing/2014/main" id="{9495488C-A8CF-1B7B-D84A-76F8617AA746}"/>
              </a:ext>
            </a:extLst>
          </p:cNvPr>
          <p:cNvSpPr txBox="1"/>
          <p:nvPr userDrawn="1"/>
        </p:nvSpPr>
        <p:spPr>
          <a:xfrm>
            <a:off x="-2673490" y="24285825"/>
            <a:ext cx="16068694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790">
              <a:defRPr/>
            </a:pPr>
            <a:r>
              <a:rPr lang="de-AT" sz="7200" b="1" kern="0" dirty="0">
                <a:solidFill>
                  <a:schemeClr val="accent2"/>
                </a:solidFill>
                <a:cs typeface="Arial" panose="020B0604020202020204" pitchFamily="34" charset="0"/>
              </a:rPr>
              <a:t>Bedürfnisse &amp; </a:t>
            </a:r>
          </a:p>
          <a:p>
            <a:pPr algn="ctr" defTabSz="685790">
              <a:defRPr/>
            </a:pPr>
            <a:r>
              <a:rPr lang="de-AT" sz="7200" b="1" kern="0" dirty="0">
                <a:solidFill>
                  <a:schemeClr val="accent2"/>
                </a:solidFill>
                <a:cs typeface="Arial" panose="020B0604020202020204" pitchFamily="34" charset="0"/>
              </a:rPr>
              <a:t>Motivationsfaktoren</a:t>
            </a:r>
          </a:p>
        </p:txBody>
      </p:sp>
    </p:spTree>
    <p:extLst>
      <p:ext uri="{BB962C8B-B14F-4D97-AF65-F5344CB8AC3E}">
        <p14:creationId xmlns:p14="http://schemas.microsoft.com/office/powerpoint/2010/main" val="246242681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1 column half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 flipH="1">
            <a:off x="-2278" y="1"/>
            <a:ext cx="29680786" cy="32529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02702" tIns="302702" rIns="302702" bIns="302702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2862"/>
          </a:p>
        </p:txBody>
      </p:sp>
      <p:sp>
        <p:nvSpPr>
          <p:cNvPr id="2" name="Freeform 44">
            <a:extLst>
              <a:ext uri="{FF2B5EF4-FFF2-40B4-BE49-F238E27FC236}">
                <a16:creationId xmlns:a16="http://schemas.microsoft.com/office/drawing/2014/main" id="{BBE516E4-B4E7-897B-D6F8-EB42D549F8D1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26492411" y="16438385"/>
            <a:ext cx="3035710" cy="3035710"/>
          </a:xfrm>
          <a:custGeom>
            <a:avLst/>
            <a:gdLst>
              <a:gd name="T0" fmla="*/ 0 w 512"/>
              <a:gd name="T1" fmla="*/ 256 h 512"/>
              <a:gd name="T2" fmla="*/ 512 w 512"/>
              <a:gd name="T3" fmla="*/ 256 h 512"/>
              <a:gd name="T4" fmla="*/ 416 w 512"/>
              <a:gd name="T5" fmla="*/ 330 h 512"/>
              <a:gd name="T6" fmla="*/ 394 w 512"/>
              <a:gd name="T7" fmla="*/ 341 h 512"/>
              <a:gd name="T8" fmla="*/ 384 w 512"/>
              <a:gd name="T9" fmla="*/ 320 h 512"/>
              <a:gd name="T10" fmla="*/ 371 w 512"/>
              <a:gd name="T11" fmla="*/ 334 h 512"/>
              <a:gd name="T12" fmla="*/ 338 w 512"/>
              <a:gd name="T13" fmla="*/ 359 h 512"/>
              <a:gd name="T14" fmla="*/ 318 w 512"/>
              <a:gd name="T15" fmla="*/ 376 h 512"/>
              <a:gd name="T16" fmla="*/ 277 w 512"/>
              <a:gd name="T17" fmla="*/ 370 h 512"/>
              <a:gd name="T18" fmla="*/ 250 w 512"/>
              <a:gd name="T19" fmla="*/ 384 h 512"/>
              <a:gd name="T20" fmla="*/ 217 w 512"/>
              <a:gd name="T21" fmla="*/ 381 h 512"/>
              <a:gd name="T22" fmla="*/ 172 w 512"/>
              <a:gd name="T23" fmla="*/ 368 h 512"/>
              <a:gd name="T24" fmla="*/ 128 w 512"/>
              <a:gd name="T25" fmla="*/ 320 h 512"/>
              <a:gd name="T26" fmla="*/ 117 w 512"/>
              <a:gd name="T27" fmla="*/ 341 h 512"/>
              <a:gd name="T28" fmla="*/ 96 w 512"/>
              <a:gd name="T29" fmla="*/ 330 h 512"/>
              <a:gd name="T30" fmla="*/ 106 w 512"/>
              <a:gd name="T31" fmla="*/ 170 h 512"/>
              <a:gd name="T32" fmla="*/ 106 w 512"/>
              <a:gd name="T33" fmla="*/ 149 h 512"/>
              <a:gd name="T34" fmla="*/ 128 w 512"/>
              <a:gd name="T35" fmla="*/ 160 h 512"/>
              <a:gd name="T36" fmla="*/ 224 w 512"/>
              <a:gd name="T37" fmla="*/ 181 h 512"/>
              <a:gd name="T38" fmla="*/ 261 w 512"/>
              <a:gd name="T39" fmla="*/ 161 h 512"/>
              <a:gd name="T40" fmla="*/ 343 w 512"/>
              <a:gd name="T41" fmla="*/ 181 h 512"/>
              <a:gd name="T42" fmla="*/ 384 w 512"/>
              <a:gd name="T43" fmla="*/ 160 h 512"/>
              <a:gd name="T44" fmla="*/ 405 w 512"/>
              <a:gd name="T45" fmla="*/ 149 h 512"/>
              <a:gd name="T46" fmla="*/ 405 w 512"/>
              <a:gd name="T47" fmla="*/ 170 h 512"/>
              <a:gd name="T48" fmla="*/ 416 w 512"/>
              <a:gd name="T49" fmla="*/ 330 h 512"/>
              <a:gd name="T50" fmla="*/ 350 w 512"/>
              <a:gd name="T51" fmla="*/ 328 h 512"/>
              <a:gd name="T52" fmla="*/ 335 w 512"/>
              <a:gd name="T53" fmla="*/ 337 h 512"/>
              <a:gd name="T54" fmla="*/ 328 w 512"/>
              <a:gd name="T55" fmla="*/ 332 h 512"/>
              <a:gd name="T56" fmla="*/ 294 w 512"/>
              <a:gd name="T57" fmla="*/ 274 h 512"/>
              <a:gd name="T58" fmla="*/ 275 w 512"/>
              <a:gd name="T59" fmla="*/ 284 h 512"/>
              <a:gd name="T60" fmla="*/ 310 w 512"/>
              <a:gd name="T61" fmla="*/ 343 h 512"/>
              <a:gd name="T62" fmla="*/ 290 w 512"/>
              <a:gd name="T63" fmla="*/ 353 h 512"/>
              <a:gd name="T64" fmla="*/ 243 w 512"/>
              <a:gd name="T65" fmla="*/ 296 h 512"/>
              <a:gd name="T66" fmla="*/ 260 w 512"/>
              <a:gd name="T67" fmla="*/ 345 h 512"/>
              <a:gd name="T68" fmla="*/ 256 w 512"/>
              <a:gd name="T69" fmla="*/ 361 h 512"/>
              <a:gd name="T70" fmla="*/ 239 w 512"/>
              <a:gd name="T71" fmla="*/ 357 h 512"/>
              <a:gd name="T72" fmla="*/ 228 w 512"/>
              <a:gd name="T73" fmla="*/ 337 h 512"/>
              <a:gd name="T74" fmla="*/ 220 w 512"/>
              <a:gd name="T75" fmla="*/ 325 h 512"/>
              <a:gd name="T76" fmla="*/ 202 w 512"/>
              <a:gd name="T77" fmla="*/ 337 h 512"/>
              <a:gd name="T78" fmla="*/ 207 w 512"/>
              <a:gd name="T79" fmla="*/ 363 h 512"/>
              <a:gd name="T80" fmla="*/ 158 w 512"/>
              <a:gd name="T81" fmla="*/ 304 h 512"/>
              <a:gd name="T82" fmla="*/ 128 w 512"/>
              <a:gd name="T83" fmla="*/ 298 h 512"/>
              <a:gd name="T84" fmla="*/ 184 w 512"/>
              <a:gd name="T85" fmla="*/ 202 h 512"/>
              <a:gd name="T86" fmla="*/ 160 w 512"/>
              <a:gd name="T87" fmla="*/ 234 h 512"/>
              <a:gd name="T88" fmla="*/ 193 w 512"/>
              <a:gd name="T89" fmla="*/ 266 h 512"/>
              <a:gd name="T90" fmla="*/ 349 w 512"/>
              <a:gd name="T91" fmla="*/ 319 h 512"/>
              <a:gd name="T92" fmla="*/ 384 w 512"/>
              <a:gd name="T93" fmla="*/ 202 h 512"/>
              <a:gd name="T94" fmla="*/ 362 w 512"/>
              <a:gd name="T95" fmla="*/ 298 h 512"/>
              <a:gd name="T96" fmla="*/ 322 w 512"/>
              <a:gd name="T97" fmla="*/ 230 h 512"/>
              <a:gd name="T98" fmla="*/ 190 w 512"/>
              <a:gd name="T99" fmla="*/ 245 h 512"/>
              <a:gd name="T100" fmla="*/ 181 w 512"/>
              <a:gd name="T101" fmla="*/ 234 h 512"/>
              <a:gd name="T102" fmla="*/ 268 w 512"/>
              <a:gd name="T103" fmla="*/ 182 h 512"/>
              <a:gd name="T104" fmla="*/ 341 w 512"/>
              <a:gd name="T105" fmla="*/ 20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416" y="330"/>
                </a:moveTo>
                <a:cubicBezTo>
                  <a:pt x="416" y="336"/>
                  <a:pt x="411" y="341"/>
                  <a:pt x="405" y="341"/>
                </a:cubicBezTo>
                <a:cubicBezTo>
                  <a:pt x="394" y="341"/>
                  <a:pt x="394" y="341"/>
                  <a:pt x="394" y="341"/>
                </a:cubicBezTo>
                <a:cubicBezTo>
                  <a:pt x="388" y="341"/>
                  <a:pt x="384" y="336"/>
                  <a:pt x="384" y="330"/>
                </a:cubicBezTo>
                <a:cubicBezTo>
                  <a:pt x="384" y="320"/>
                  <a:pt x="384" y="320"/>
                  <a:pt x="384" y="320"/>
                </a:cubicBezTo>
                <a:cubicBezTo>
                  <a:pt x="371" y="320"/>
                  <a:pt x="371" y="320"/>
                  <a:pt x="371" y="320"/>
                </a:cubicBezTo>
                <a:cubicBezTo>
                  <a:pt x="372" y="324"/>
                  <a:pt x="372" y="329"/>
                  <a:pt x="371" y="334"/>
                </a:cubicBezTo>
                <a:cubicBezTo>
                  <a:pt x="368" y="342"/>
                  <a:pt x="363" y="350"/>
                  <a:pt x="355" y="354"/>
                </a:cubicBezTo>
                <a:cubicBezTo>
                  <a:pt x="350" y="357"/>
                  <a:pt x="344" y="359"/>
                  <a:pt x="338" y="359"/>
                </a:cubicBezTo>
                <a:cubicBezTo>
                  <a:pt x="336" y="359"/>
                  <a:pt x="334" y="358"/>
                  <a:pt x="332" y="358"/>
                </a:cubicBezTo>
                <a:cubicBezTo>
                  <a:pt x="330" y="365"/>
                  <a:pt x="325" y="372"/>
                  <a:pt x="318" y="376"/>
                </a:cubicBezTo>
                <a:cubicBezTo>
                  <a:pt x="313" y="380"/>
                  <a:pt x="307" y="381"/>
                  <a:pt x="301" y="381"/>
                </a:cubicBezTo>
                <a:cubicBezTo>
                  <a:pt x="292" y="381"/>
                  <a:pt x="283" y="377"/>
                  <a:pt x="277" y="370"/>
                </a:cubicBezTo>
                <a:cubicBezTo>
                  <a:pt x="274" y="374"/>
                  <a:pt x="271" y="377"/>
                  <a:pt x="267" y="379"/>
                </a:cubicBezTo>
                <a:cubicBezTo>
                  <a:pt x="261" y="382"/>
                  <a:pt x="256" y="384"/>
                  <a:pt x="250" y="384"/>
                </a:cubicBezTo>
                <a:cubicBezTo>
                  <a:pt x="241" y="384"/>
                  <a:pt x="232" y="380"/>
                  <a:pt x="226" y="374"/>
                </a:cubicBezTo>
                <a:cubicBezTo>
                  <a:pt x="224" y="376"/>
                  <a:pt x="221" y="379"/>
                  <a:pt x="217" y="381"/>
                </a:cubicBezTo>
                <a:cubicBezTo>
                  <a:pt x="212" y="384"/>
                  <a:pt x="207" y="385"/>
                  <a:pt x="202" y="385"/>
                </a:cubicBezTo>
                <a:cubicBezTo>
                  <a:pt x="190" y="385"/>
                  <a:pt x="178" y="379"/>
                  <a:pt x="172" y="368"/>
                </a:cubicBezTo>
                <a:cubicBezTo>
                  <a:pt x="143" y="320"/>
                  <a:pt x="143" y="320"/>
                  <a:pt x="143" y="320"/>
                </a:cubicBezTo>
                <a:cubicBezTo>
                  <a:pt x="128" y="320"/>
                  <a:pt x="128" y="320"/>
                  <a:pt x="128" y="320"/>
                </a:cubicBezTo>
                <a:cubicBezTo>
                  <a:pt x="128" y="330"/>
                  <a:pt x="128" y="330"/>
                  <a:pt x="128" y="330"/>
                </a:cubicBezTo>
                <a:cubicBezTo>
                  <a:pt x="128" y="336"/>
                  <a:pt x="123" y="341"/>
                  <a:pt x="117" y="341"/>
                </a:cubicBezTo>
                <a:cubicBezTo>
                  <a:pt x="106" y="341"/>
                  <a:pt x="106" y="341"/>
                  <a:pt x="106" y="341"/>
                </a:cubicBezTo>
                <a:cubicBezTo>
                  <a:pt x="100" y="341"/>
                  <a:pt x="96" y="336"/>
                  <a:pt x="96" y="330"/>
                </a:cubicBezTo>
                <a:cubicBezTo>
                  <a:pt x="96" y="324"/>
                  <a:pt x="100" y="320"/>
                  <a:pt x="106" y="320"/>
                </a:cubicBezTo>
                <a:cubicBezTo>
                  <a:pt x="106" y="170"/>
                  <a:pt x="106" y="170"/>
                  <a:pt x="106" y="170"/>
                </a:cubicBezTo>
                <a:cubicBezTo>
                  <a:pt x="100" y="170"/>
                  <a:pt x="96" y="166"/>
                  <a:pt x="96" y="160"/>
                </a:cubicBezTo>
                <a:cubicBezTo>
                  <a:pt x="96" y="154"/>
                  <a:pt x="100" y="149"/>
                  <a:pt x="106" y="149"/>
                </a:cubicBezTo>
                <a:cubicBezTo>
                  <a:pt x="117" y="149"/>
                  <a:pt x="117" y="149"/>
                  <a:pt x="117" y="149"/>
                </a:cubicBezTo>
                <a:cubicBezTo>
                  <a:pt x="123" y="149"/>
                  <a:pt x="128" y="154"/>
                  <a:pt x="128" y="160"/>
                </a:cubicBezTo>
                <a:cubicBezTo>
                  <a:pt x="128" y="181"/>
                  <a:pt x="128" y="181"/>
                  <a:pt x="128" y="181"/>
                </a:cubicBezTo>
                <a:cubicBezTo>
                  <a:pt x="224" y="181"/>
                  <a:pt x="224" y="181"/>
                  <a:pt x="224" y="181"/>
                </a:cubicBezTo>
                <a:cubicBezTo>
                  <a:pt x="224" y="181"/>
                  <a:pt x="224" y="181"/>
                  <a:pt x="224" y="181"/>
                </a:cubicBezTo>
                <a:cubicBezTo>
                  <a:pt x="261" y="161"/>
                  <a:pt x="261" y="161"/>
                  <a:pt x="261" y="161"/>
                </a:cubicBezTo>
                <a:cubicBezTo>
                  <a:pt x="264" y="160"/>
                  <a:pt x="267" y="159"/>
                  <a:pt x="269" y="160"/>
                </a:cubicBezTo>
                <a:cubicBezTo>
                  <a:pt x="343" y="181"/>
                  <a:pt x="343" y="181"/>
                  <a:pt x="343" y="181"/>
                </a:cubicBezTo>
                <a:cubicBezTo>
                  <a:pt x="384" y="181"/>
                  <a:pt x="384" y="181"/>
                  <a:pt x="384" y="181"/>
                </a:cubicBezTo>
                <a:cubicBezTo>
                  <a:pt x="384" y="160"/>
                  <a:pt x="384" y="160"/>
                  <a:pt x="384" y="160"/>
                </a:cubicBezTo>
                <a:cubicBezTo>
                  <a:pt x="384" y="154"/>
                  <a:pt x="388" y="149"/>
                  <a:pt x="394" y="149"/>
                </a:cubicBezTo>
                <a:cubicBezTo>
                  <a:pt x="405" y="149"/>
                  <a:pt x="405" y="149"/>
                  <a:pt x="405" y="149"/>
                </a:cubicBezTo>
                <a:cubicBezTo>
                  <a:pt x="411" y="149"/>
                  <a:pt x="416" y="154"/>
                  <a:pt x="416" y="160"/>
                </a:cubicBezTo>
                <a:cubicBezTo>
                  <a:pt x="416" y="166"/>
                  <a:pt x="411" y="170"/>
                  <a:pt x="405" y="170"/>
                </a:cubicBezTo>
                <a:cubicBezTo>
                  <a:pt x="405" y="320"/>
                  <a:pt x="405" y="320"/>
                  <a:pt x="405" y="320"/>
                </a:cubicBezTo>
                <a:cubicBezTo>
                  <a:pt x="411" y="320"/>
                  <a:pt x="416" y="324"/>
                  <a:pt x="416" y="330"/>
                </a:cubicBezTo>
                <a:close/>
                <a:moveTo>
                  <a:pt x="349" y="319"/>
                </a:moveTo>
                <a:cubicBezTo>
                  <a:pt x="350" y="322"/>
                  <a:pt x="351" y="325"/>
                  <a:pt x="350" y="328"/>
                </a:cubicBezTo>
                <a:cubicBezTo>
                  <a:pt x="349" y="332"/>
                  <a:pt x="347" y="334"/>
                  <a:pt x="344" y="336"/>
                </a:cubicBezTo>
                <a:cubicBezTo>
                  <a:pt x="342" y="337"/>
                  <a:pt x="338" y="338"/>
                  <a:pt x="335" y="337"/>
                </a:cubicBezTo>
                <a:cubicBezTo>
                  <a:pt x="332" y="336"/>
                  <a:pt x="330" y="334"/>
                  <a:pt x="328" y="332"/>
                </a:cubicBezTo>
                <a:cubicBezTo>
                  <a:pt x="328" y="332"/>
                  <a:pt x="328" y="332"/>
                  <a:pt x="328" y="332"/>
                </a:cubicBezTo>
                <a:cubicBezTo>
                  <a:pt x="328" y="332"/>
                  <a:pt x="328" y="332"/>
                  <a:pt x="328" y="331"/>
                </a:cubicBezTo>
                <a:cubicBezTo>
                  <a:pt x="294" y="274"/>
                  <a:pt x="294" y="274"/>
                  <a:pt x="294" y="274"/>
                </a:cubicBezTo>
                <a:cubicBezTo>
                  <a:pt x="291" y="268"/>
                  <a:pt x="284" y="267"/>
                  <a:pt x="279" y="270"/>
                </a:cubicBezTo>
                <a:cubicBezTo>
                  <a:pt x="274" y="273"/>
                  <a:pt x="272" y="279"/>
                  <a:pt x="275" y="284"/>
                </a:cubicBezTo>
                <a:cubicBezTo>
                  <a:pt x="310" y="343"/>
                  <a:pt x="310" y="343"/>
                  <a:pt x="310" y="343"/>
                </a:cubicBezTo>
                <a:cubicBezTo>
                  <a:pt x="310" y="343"/>
                  <a:pt x="310" y="343"/>
                  <a:pt x="310" y="343"/>
                </a:cubicBezTo>
                <a:cubicBezTo>
                  <a:pt x="313" y="348"/>
                  <a:pt x="313" y="355"/>
                  <a:pt x="307" y="358"/>
                </a:cubicBezTo>
                <a:cubicBezTo>
                  <a:pt x="301" y="361"/>
                  <a:pt x="294" y="359"/>
                  <a:pt x="290" y="353"/>
                </a:cubicBezTo>
                <a:cubicBezTo>
                  <a:pt x="258" y="300"/>
                  <a:pt x="258" y="300"/>
                  <a:pt x="258" y="300"/>
                </a:cubicBezTo>
                <a:cubicBezTo>
                  <a:pt x="255" y="295"/>
                  <a:pt x="249" y="293"/>
                  <a:pt x="243" y="296"/>
                </a:cubicBezTo>
                <a:cubicBezTo>
                  <a:pt x="238" y="299"/>
                  <a:pt x="237" y="306"/>
                  <a:pt x="240" y="311"/>
                </a:cubicBezTo>
                <a:cubicBezTo>
                  <a:pt x="260" y="345"/>
                  <a:pt x="260" y="345"/>
                  <a:pt x="260" y="345"/>
                </a:cubicBezTo>
                <a:cubicBezTo>
                  <a:pt x="262" y="347"/>
                  <a:pt x="262" y="350"/>
                  <a:pt x="261" y="353"/>
                </a:cubicBezTo>
                <a:cubicBezTo>
                  <a:pt x="261" y="356"/>
                  <a:pt x="259" y="359"/>
                  <a:pt x="256" y="361"/>
                </a:cubicBezTo>
                <a:cubicBezTo>
                  <a:pt x="250" y="364"/>
                  <a:pt x="243" y="362"/>
                  <a:pt x="239" y="357"/>
                </a:cubicBezTo>
                <a:cubicBezTo>
                  <a:pt x="239" y="357"/>
                  <a:pt x="239" y="357"/>
                  <a:pt x="239" y="357"/>
                </a:cubicBezTo>
                <a:cubicBezTo>
                  <a:pt x="228" y="337"/>
                  <a:pt x="228" y="337"/>
                  <a:pt x="228" y="337"/>
                </a:cubicBezTo>
                <a:cubicBezTo>
                  <a:pt x="228" y="337"/>
                  <a:pt x="228" y="337"/>
                  <a:pt x="228" y="337"/>
                </a:cubicBezTo>
                <a:cubicBezTo>
                  <a:pt x="228" y="337"/>
                  <a:pt x="228" y="337"/>
                  <a:pt x="228" y="337"/>
                </a:cubicBezTo>
                <a:cubicBezTo>
                  <a:pt x="220" y="325"/>
                  <a:pt x="220" y="325"/>
                  <a:pt x="220" y="325"/>
                </a:cubicBezTo>
                <a:cubicBezTo>
                  <a:pt x="217" y="320"/>
                  <a:pt x="210" y="319"/>
                  <a:pt x="206" y="322"/>
                </a:cubicBezTo>
                <a:cubicBezTo>
                  <a:pt x="201" y="325"/>
                  <a:pt x="199" y="332"/>
                  <a:pt x="202" y="337"/>
                </a:cubicBezTo>
                <a:cubicBezTo>
                  <a:pt x="210" y="348"/>
                  <a:pt x="210" y="348"/>
                  <a:pt x="210" y="348"/>
                </a:cubicBezTo>
                <a:cubicBezTo>
                  <a:pt x="211" y="350"/>
                  <a:pt x="214" y="358"/>
                  <a:pt x="207" y="363"/>
                </a:cubicBezTo>
                <a:cubicBezTo>
                  <a:pt x="201" y="366"/>
                  <a:pt x="193" y="362"/>
                  <a:pt x="190" y="357"/>
                </a:cubicBezTo>
                <a:cubicBezTo>
                  <a:pt x="158" y="304"/>
                  <a:pt x="158" y="304"/>
                  <a:pt x="158" y="304"/>
                </a:cubicBezTo>
                <a:cubicBezTo>
                  <a:pt x="156" y="300"/>
                  <a:pt x="153" y="298"/>
                  <a:pt x="149" y="298"/>
                </a:cubicBezTo>
                <a:cubicBezTo>
                  <a:pt x="128" y="298"/>
                  <a:pt x="128" y="298"/>
                  <a:pt x="128" y="298"/>
                </a:cubicBezTo>
                <a:cubicBezTo>
                  <a:pt x="128" y="202"/>
                  <a:pt x="128" y="202"/>
                  <a:pt x="128" y="202"/>
                </a:cubicBezTo>
                <a:cubicBezTo>
                  <a:pt x="184" y="202"/>
                  <a:pt x="184" y="202"/>
                  <a:pt x="184" y="202"/>
                </a:cubicBezTo>
                <a:cubicBezTo>
                  <a:pt x="176" y="207"/>
                  <a:pt x="176" y="207"/>
                  <a:pt x="176" y="207"/>
                </a:cubicBezTo>
                <a:cubicBezTo>
                  <a:pt x="166" y="213"/>
                  <a:pt x="160" y="223"/>
                  <a:pt x="160" y="234"/>
                </a:cubicBezTo>
                <a:cubicBezTo>
                  <a:pt x="160" y="244"/>
                  <a:pt x="164" y="254"/>
                  <a:pt x="170" y="260"/>
                </a:cubicBezTo>
                <a:cubicBezTo>
                  <a:pt x="177" y="265"/>
                  <a:pt x="185" y="267"/>
                  <a:pt x="193" y="266"/>
                </a:cubicBezTo>
                <a:cubicBezTo>
                  <a:pt x="307" y="247"/>
                  <a:pt x="307" y="247"/>
                  <a:pt x="307" y="247"/>
                </a:cubicBezTo>
                <a:lnTo>
                  <a:pt x="349" y="319"/>
                </a:lnTo>
                <a:close/>
                <a:moveTo>
                  <a:pt x="341" y="202"/>
                </a:moveTo>
                <a:cubicBezTo>
                  <a:pt x="384" y="202"/>
                  <a:pt x="384" y="202"/>
                  <a:pt x="384" y="202"/>
                </a:cubicBezTo>
                <a:cubicBezTo>
                  <a:pt x="384" y="298"/>
                  <a:pt x="384" y="298"/>
                  <a:pt x="384" y="298"/>
                </a:cubicBezTo>
                <a:cubicBezTo>
                  <a:pt x="362" y="298"/>
                  <a:pt x="362" y="298"/>
                  <a:pt x="362" y="298"/>
                </a:cubicBezTo>
                <a:cubicBezTo>
                  <a:pt x="362" y="298"/>
                  <a:pt x="362" y="299"/>
                  <a:pt x="361" y="299"/>
                </a:cubicBezTo>
                <a:cubicBezTo>
                  <a:pt x="322" y="230"/>
                  <a:pt x="322" y="230"/>
                  <a:pt x="322" y="230"/>
                </a:cubicBezTo>
                <a:cubicBezTo>
                  <a:pt x="320" y="226"/>
                  <a:pt x="316" y="224"/>
                  <a:pt x="311" y="225"/>
                </a:cubicBezTo>
                <a:cubicBezTo>
                  <a:pt x="190" y="245"/>
                  <a:pt x="190" y="245"/>
                  <a:pt x="190" y="245"/>
                </a:cubicBezTo>
                <a:cubicBezTo>
                  <a:pt x="187" y="246"/>
                  <a:pt x="185" y="245"/>
                  <a:pt x="184" y="244"/>
                </a:cubicBezTo>
                <a:cubicBezTo>
                  <a:pt x="182" y="242"/>
                  <a:pt x="181" y="238"/>
                  <a:pt x="181" y="234"/>
                </a:cubicBezTo>
                <a:cubicBezTo>
                  <a:pt x="181" y="229"/>
                  <a:pt x="184" y="227"/>
                  <a:pt x="186" y="226"/>
                </a:cubicBezTo>
                <a:cubicBezTo>
                  <a:pt x="268" y="182"/>
                  <a:pt x="268" y="182"/>
                  <a:pt x="268" y="182"/>
                </a:cubicBezTo>
                <a:cubicBezTo>
                  <a:pt x="338" y="202"/>
                  <a:pt x="338" y="202"/>
                  <a:pt x="338" y="202"/>
                </a:cubicBezTo>
                <a:cubicBezTo>
                  <a:pt x="339" y="202"/>
                  <a:pt x="340" y="202"/>
                  <a:pt x="341" y="20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sz="6000"/>
          </a:p>
        </p:txBody>
      </p:sp>
      <p:sp>
        <p:nvSpPr>
          <p:cNvPr id="3" name="Freeform 62">
            <a:extLst>
              <a:ext uri="{FF2B5EF4-FFF2-40B4-BE49-F238E27FC236}">
                <a16:creationId xmlns:a16="http://schemas.microsoft.com/office/drawing/2014/main" id="{5EA98429-C44D-2097-D592-0725B399453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26431579" y="3252902"/>
            <a:ext cx="3157374" cy="3142527"/>
          </a:xfrm>
          <a:custGeom>
            <a:avLst/>
            <a:gdLst>
              <a:gd name="T0" fmla="*/ 256 w 512"/>
              <a:gd name="T1" fmla="*/ 0 h 512"/>
              <a:gd name="T2" fmla="*/ 0 w 512"/>
              <a:gd name="T3" fmla="*/ 256 h 512"/>
              <a:gd name="T4" fmla="*/ 256 w 512"/>
              <a:gd name="T5" fmla="*/ 512 h 512"/>
              <a:gd name="T6" fmla="*/ 512 w 512"/>
              <a:gd name="T7" fmla="*/ 256 h 512"/>
              <a:gd name="T8" fmla="*/ 256 w 512"/>
              <a:gd name="T9" fmla="*/ 0 h 512"/>
              <a:gd name="T10" fmla="*/ 351 w 512"/>
              <a:gd name="T11" fmla="*/ 394 h 512"/>
              <a:gd name="T12" fmla="*/ 338 w 512"/>
              <a:gd name="T13" fmla="*/ 393 h 512"/>
              <a:gd name="T14" fmla="*/ 195 w 512"/>
              <a:gd name="T15" fmla="*/ 316 h 512"/>
              <a:gd name="T16" fmla="*/ 119 w 512"/>
              <a:gd name="T17" fmla="*/ 173 h 512"/>
              <a:gd name="T18" fmla="*/ 131 w 512"/>
              <a:gd name="T19" fmla="*/ 132 h 512"/>
              <a:gd name="T20" fmla="*/ 133 w 512"/>
              <a:gd name="T21" fmla="*/ 129 h 512"/>
              <a:gd name="T22" fmla="*/ 160 w 512"/>
              <a:gd name="T23" fmla="*/ 107 h 512"/>
              <a:gd name="T24" fmla="*/ 160 w 512"/>
              <a:gd name="T25" fmla="*/ 107 h 512"/>
              <a:gd name="T26" fmla="*/ 189 w 512"/>
              <a:gd name="T27" fmla="*/ 115 h 512"/>
              <a:gd name="T28" fmla="*/ 238 w 512"/>
              <a:gd name="T29" fmla="*/ 177 h 512"/>
              <a:gd name="T30" fmla="*/ 236 w 512"/>
              <a:gd name="T31" fmla="*/ 186 h 512"/>
              <a:gd name="T32" fmla="*/ 212 w 512"/>
              <a:gd name="T33" fmla="*/ 210 h 512"/>
              <a:gd name="T34" fmla="*/ 219 w 512"/>
              <a:gd name="T35" fmla="*/ 222 h 512"/>
              <a:gd name="T36" fmla="*/ 251 w 512"/>
              <a:gd name="T37" fmla="*/ 261 h 512"/>
              <a:gd name="T38" fmla="*/ 290 w 512"/>
              <a:gd name="T39" fmla="*/ 292 h 512"/>
              <a:gd name="T40" fmla="*/ 302 w 512"/>
              <a:gd name="T41" fmla="*/ 299 h 512"/>
              <a:gd name="T42" fmla="*/ 326 w 512"/>
              <a:gd name="T43" fmla="*/ 276 h 512"/>
              <a:gd name="T44" fmla="*/ 335 w 512"/>
              <a:gd name="T45" fmla="*/ 273 h 512"/>
              <a:gd name="T46" fmla="*/ 397 w 512"/>
              <a:gd name="T47" fmla="*/ 322 h 512"/>
              <a:gd name="T48" fmla="*/ 404 w 512"/>
              <a:gd name="T49" fmla="*/ 350 h 512"/>
              <a:gd name="T50" fmla="*/ 404 w 512"/>
              <a:gd name="T51" fmla="*/ 350 h 512"/>
              <a:gd name="T52" fmla="*/ 382 w 512"/>
              <a:gd name="T53" fmla="*/ 378 h 512"/>
              <a:gd name="T54" fmla="*/ 379 w 512"/>
              <a:gd name="T55" fmla="*/ 381 h 512"/>
              <a:gd name="T56" fmla="*/ 351 w 512"/>
              <a:gd name="T57" fmla="*/ 394 h 512"/>
              <a:gd name="T58" fmla="*/ 166 w 512"/>
              <a:gd name="T59" fmla="*/ 128 h 512"/>
              <a:gd name="T60" fmla="*/ 149 w 512"/>
              <a:gd name="T61" fmla="*/ 144 h 512"/>
              <a:gd name="T62" fmla="*/ 146 w 512"/>
              <a:gd name="T63" fmla="*/ 147 h 512"/>
              <a:gd name="T64" fmla="*/ 140 w 512"/>
              <a:gd name="T65" fmla="*/ 169 h 512"/>
              <a:gd name="T66" fmla="*/ 140 w 512"/>
              <a:gd name="T67" fmla="*/ 171 h 512"/>
              <a:gd name="T68" fmla="*/ 210 w 512"/>
              <a:gd name="T69" fmla="*/ 301 h 512"/>
              <a:gd name="T70" fmla="*/ 341 w 512"/>
              <a:gd name="T71" fmla="*/ 372 h 512"/>
              <a:gd name="T72" fmla="*/ 342 w 512"/>
              <a:gd name="T73" fmla="*/ 372 h 512"/>
              <a:gd name="T74" fmla="*/ 364 w 512"/>
              <a:gd name="T75" fmla="*/ 365 h 512"/>
              <a:gd name="T76" fmla="*/ 368 w 512"/>
              <a:gd name="T77" fmla="*/ 362 h 512"/>
              <a:gd name="T78" fmla="*/ 383 w 512"/>
              <a:gd name="T79" fmla="*/ 346 h 512"/>
              <a:gd name="T80" fmla="*/ 337 w 512"/>
              <a:gd name="T81" fmla="*/ 295 h 512"/>
              <a:gd name="T82" fmla="*/ 311 w 512"/>
              <a:gd name="T83" fmla="*/ 321 h 512"/>
              <a:gd name="T84" fmla="*/ 297 w 512"/>
              <a:gd name="T85" fmla="*/ 322 h 512"/>
              <a:gd name="T86" fmla="*/ 279 w 512"/>
              <a:gd name="T87" fmla="*/ 310 h 512"/>
              <a:gd name="T88" fmla="*/ 235 w 512"/>
              <a:gd name="T89" fmla="*/ 276 h 512"/>
              <a:gd name="T90" fmla="*/ 201 w 512"/>
              <a:gd name="T91" fmla="*/ 233 h 512"/>
              <a:gd name="T92" fmla="*/ 189 w 512"/>
              <a:gd name="T93" fmla="*/ 214 h 512"/>
              <a:gd name="T94" fmla="*/ 191 w 512"/>
              <a:gd name="T95" fmla="*/ 201 h 512"/>
              <a:gd name="T96" fmla="*/ 217 w 512"/>
              <a:gd name="T97" fmla="*/ 175 h 512"/>
              <a:gd name="T98" fmla="*/ 166 w 512"/>
              <a:gd name="T99" fmla="*/ 128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351" y="394"/>
                </a:moveTo>
                <a:cubicBezTo>
                  <a:pt x="347" y="394"/>
                  <a:pt x="343" y="394"/>
                  <a:pt x="338" y="393"/>
                </a:cubicBezTo>
                <a:cubicBezTo>
                  <a:pt x="329" y="392"/>
                  <a:pt x="257" y="381"/>
                  <a:pt x="195" y="316"/>
                </a:cubicBezTo>
                <a:cubicBezTo>
                  <a:pt x="130" y="254"/>
                  <a:pt x="120" y="182"/>
                  <a:pt x="119" y="173"/>
                </a:cubicBezTo>
                <a:cubicBezTo>
                  <a:pt x="113" y="150"/>
                  <a:pt x="122" y="141"/>
                  <a:pt x="131" y="132"/>
                </a:cubicBezTo>
                <a:cubicBezTo>
                  <a:pt x="133" y="129"/>
                  <a:pt x="133" y="129"/>
                  <a:pt x="133" y="129"/>
                </a:cubicBezTo>
                <a:cubicBezTo>
                  <a:pt x="143" y="119"/>
                  <a:pt x="149" y="110"/>
                  <a:pt x="160" y="107"/>
                </a:cubicBezTo>
                <a:cubicBezTo>
                  <a:pt x="160" y="107"/>
                  <a:pt x="160" y="107"/>
                  <a:pt x="160" y="107"/>
                </a:cubicBezTo>
                <a:cubicBezTo>
                  <a:pt x="160" y="106"/>
                  <a:pt x="171" y="106"/>
                  <a:pt x="189" y="115"/>
                </a:cubicBezTo>
                <a:cubicBezTo>
                  <a:pt x="216" y="129"/>
                  <a:pt x="234" y="151"/>
                  <a:pt x="238" y="177"/>
                </a:cubicBezTo>
                <a:cubicBezTo>
                  <a:pt x="239" y="180"/>
                  <a:pt x="238" y="183"/>
                  <a:pt x="236" y="186"/>
                </a:cubicBezTo>
                <a:cubicBezTo>
                  <a:pt x="212" y="210"/>
                  <a:pt x="212" y="210"/>
                  <a:pt x="212" y="210"/>
                </a:cubicBezTo>
                <a:cubicBezTo>
                  <a:pt x="215" y="214"/>
                  <a:pt x="217" y="218"/>
                  <a:pt x="219" y="222"/>
                </a:cubicBezTo>
                <a:cubicBezTo>
                  <a:pt x="227" y="233"/>
                  <a:pt x="232" y="242"/>
                  <a:pt x="251" y="261"/>
                </a:cubicBezTo>
                <a:cubicBezTo>
                  <a:pt x="269" y="280"/>
                  <a:pt x="278" y="285"/>
                  <a:pt x="290" y="292"/>
                </a:cubicBezTo>
                <a:cubicBezTo>
                  <a:pt x="293" y="294"/>
                  <a:pt x="297" y="297"/>
                  <a:pt x="302" y="299"/>
                </a:cubicBezTo>
                <a:cubicBezTo>
                  <a:pt x="326" y="276"/>
                  <a:pt x="326" y="276"/>
                  <a:pt x="326" y="276"/>
                </a:cubicBezTo>
                <a:cubicBezTo>
                  <a:pt x="328" y="273"/>
                  <a:pt x="331" y="272"/>
                  <a:pt x="335" y="273"/>
                </a:cubicBezTo>
                <a:cubicBezTo>
                  <a:pt x="361" y="276"/>
                  <a:pt x="383" y="294"/>
                  <a:pt x="397" y="322"/>
                </a:cubicBezTo>
                <a:cubicBezTo>
                  <a:pt x="403" y="335"/>
                  <a:pt x="406" y="345"/>
                  <a:pt x="404" y="350"/>
                </a:cubicBezTo>
                <a:cubicBezTo>
                  <a:pt x="404" y="350"/>
                  <a:pt x="404" y="350"/>
                  <a:pt x="404" y="350"/>
                </a:cubicBezTo>
                <a:cubicBezTo>
                  <a:pt x="402" y="359"/>
                  <a:pt x="393" y="368"/>
                  <a:pt x="382" y="378"/>
                </a:cubicBezTo>
                <a:cubicBezTo>
                  <a:pt x="379" y="381"/>
                  <a:pt x="379" y="381"/>
                  <a:pt x="379" y="381"/>
                </a:cubicBezTo>
                <a:cubicBezTo>
                  <a:pt x="372" y="387"/>
                  <a:pt x="365" y="394"/>
                  <a:pt x="351" y="394"/>
                </a:cubicBezTo>
                <a:close/>
                <a:moveTo>
                  <a:pt x="166" y="128"/>
                </a:moveTo>
                <a:cubicBezTo>
                  <a:pt x="161" y="131"/>
                  <a:pt x="153" y="140"/>
                  <a:pt x="149" y="144"/>
                </a:cubicBezTo>
                <a:cubicBezTo>
                  <a:pt x="146" y="147"/>
                  <a:pt x="146" y="147"/>
                  <a:pt x="146" y="147"/>
                </a:cubicBezTo>
                <a:cubicBezTo>
                  <a:pt x="139" y="155"/>
                  <a:pt x="137" y="157"/>
                  <a:pt x="140" y="169"/>
                </a:cubicBezTo>
                <a:cubicBezTo>
                  <a:pt x="140" y="170"/>
                  <a:pt x="140" y="170"/>
                  <a:pt x="140" y="171"/>
                </a:cubicBezTo>
                <a:cubicBezTo>
                  <a:pt x="140" y="171"/>
                  <a:pt x="148" y="242"/>
                  <a:pt x="210" y="301"/>
                </a:cubicBezTo>
                <a:cubicBezTo>
                  <a:pt x="270" y="364"/>
                  <a:pt x="340" y="371"/>
                  <a:pt x="341" y="372"/>
                </a:cubicBezTo>
                <a:cubicBezTo>
                  <a:pt x="341" y="372"/>
                  <a:pt x="342" y="372"/>
                  <a:pt x="342" y="372"/>
                </a:cubicBezTo>
                <a:cubicBezTo>
                  <a:pt x="355" y="375"/>
                  <a:pt x="357" y="373"/>
                  <a:pt x="364" y="365"/>
                </a:cubicBezTo>
                <a:cubicBezTo>
                  <a:pt x="368" y="362"/>
                  <a:pt x="368" y="362"/>
                  <a:pt x="368" y="362"/>
                </a:cubicBezTo>
                <a:cubicBezTo>
                  <a:pt x="371" y="359"/>
                  <a:pt x="380" y="350"/>
                  <a:pt x="383" y="346"/>
                </a:cubicBezTo>
                <a:cubicBezTo>
                  <a:pt x="380" y="336"/>
                  <a:pt x="368" y="303"/>
                  <a:pt x="337" y="295"/>
                </a:cubicBezTo>
                <a:cubicBezTo>
                  <a:pt x="311" y="321"/>
                  <a:pt x="311" y="321"/>
                  <a:pt x="311" y="321"/>
                </a:cubicBezTo>
                <a:cubicBezTo>
                  <a:pt x="307" y="324"/>
                  <a:pt x="301" y="325"/>
                  <a:pt x="297" y="322"/>
                </a:cubicBezTo>
                <a:cubicBezTo>
                  <a:pt x="290" y="317"/>
                  <a:pt x="284" y="313"/>
                  <a:pt x="279" y="310"/>
                </a:cubicBezTo>
                <a:cubicBezTo>
                  <a:pt x="267" y="303"/>
                  <a:pt x="256" y="296"/>
                  <a:pt x="235" y="276"/>
                </a:cubicBezTo>
                <a:cubicBezTo>
                  <a:pt x="215" y="255"/>
                  <a:pt x="209" y="245"/>
                  <a:pt x="201" y="233"/>
                </a:cubicBezTo>
                <a:cubicBezTo>
                  <a:pt x="198" y="227"/>
                  <a:pt x="194" y="222"/>
                  <a:pt x="189" y="214"/>
                </a:cubicBezTo>
                <a:cubicBezTo>
                  <a:pt x="186" y="210"/>
                  <a:pt x="187" y="204"/>
                  <a:pt x="191" y="201"/>
                </a:cubicBezTo>
                <a:cubicBezTo>
                  <a:pt x="217" y="175"/>
                  <a:pt x="217" y="175"/>
                  <a:pt x="217" y="175"/>
                </a:cubicBezTo>
                <a:cubicBezTo>
                  <a:pt x="209" y="144"/>
                  <a:pt x="175" y="131"/>
                  <a:pt x="166" y="1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sz="6000">
              <a:solidFill>
                <a:srgbClr val="92D050"/>
              </a:solidFill>
            </a:endParaRPr>
          </a:p>
        </p:txBody>
      </p:sp>
      <p:sp>
        <p:nvSpPr>
          <p:cNvPr id="4" name="Freeform 63">
            <a:extLst>
              <a:ext uri="{FF2B5EF4-FFF2-40B4-BE49-F238E27FC236}">
                <a16:creationId xmlns:a16="http://schemas.microsoft.com/office/drawing/2014/main" id="{E08D5884-BB74-D147-B783-0750BA9BC11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26492411" y="29802312"/>
            <a:ext cx="3035710" cy="3035710"/>
          </a:xfrm>
          <a:custGeom>
            <a:avLst/>
            <a:gdLst>
              <a:gd name="T0" fmla="*/ 236 w 512"/>
              <a:gd name="T1" fmla="*/ 209 h 512"/>
              <a:gd name="T2" fmla="*/ 244 w 512"/>
              <a:gd name="T3" fmla="*/ 236 h 512"/>
              <a:gd name="T4" fmla="*/ 151 w 512"/>
              <a:gd name="T5" fmla="*/ 262 h 512"/>
              <a:gd name="T6" fmla="*/ 144 w 512"/>
              <a:gd name="T7" fmla="*/ 234 h 512"/>
              <a:gd name="T8" fmla="*/ 236 w 512"/>
              <a:gd name="T9" fmla="*/ 209 h 512"/>
              <a:gd name="T10" fmla="*/ 327 w 512"/>
              <a:gd name="T11" fmla="*/ 177 h 512"/>
              <a:gd name="T12" fmla="*/ 255 w 512"/>
              <a:gd name="T13" fmla="*/ 196 h 512"/>
              <a:gd name="T14" fmla="*/ 266 w 512"/>
              <a:gd name="T15" fmla="*/ 237 h 512"/>
              <a:gd name="T16" fmla="*/ 338 w 512"/>
              <a:gd name="T17" fmla="*/ 218 h 512"/>
              <a:gd name="T18" fmla="*/ 333 w 512"/>
              <a:gd name="T19" fmla="*/ 197 h 512"/>
              <a:gd name="T20" fmla="*/ 327 w 512"/>
              <a:gd name="T21" fmla="*/ 177 h 512"/>
              <a:gd name="T22" fmla="*/ 512 w 512"/>
              <a:gd name="T23" fmla="*/ 256 h 512"/>
              <a:gd name="T24" fmla="*/ 256 w 512"/>
              <a:gd name="T25" fmla="*/ 512 h 512"/>
              <a:gd name="T26" fmla="*/ 0 w 512"/>
              <a:gd name="T27" fmla="*/ 256 h 512"/>
              <a:gd name="T28" fmla="*/ 256 w 512"/>
              <a:gd name="T29" fmla="*/ 0 h 512"/>
              <a:gd name="T30" fmla="*/ 512 w 512"/>
              <a:gd name="T31" fmla="*/ 256 h 512"/>
              <a:gd name="T32" fmla="*/ 406 w 512"/>
              <a:gd name="T33" fmla="*/ 222 h 512"/>
              <a:gd name="T34" fmla="*/ 383 w 512"/>
              <a:gd name="T35" fmla="*/ 139 h 512"/>
              <a:gd name="T36" fmla="*/ 378 w 512"/>
              <a:gd name="T37" fmla="*/ 133 h 512"/>
              <a:gd name="T38" fmla="*/ 370 w 512"/>
              <a:gd name="T39" fmla="*/ 132 h 512"/>
              <a:gd name="T40" fmla="*/ 329 w 512"/>
              <a:gd name="T41" fmla="*/ 143 h 512"/>
              <a:gd name="T42" fmla="*/ 322 w 512"/>
              <a:gd name="T43" fmla="*/ 156 h 512"/>
              <a:gd name="T44" fmla="*/ 239 w 512"/>
              <a:gd name="T45" fmla="*/ 179 h 512"/>
              <a:gd name="T46" fmla="*/ 232 w 512"/>
              <a:gd name="T47" fmla="*/ 188 h 512"/>
              <a:gd name="T48" fmla="*/ 128 w 512"/>
              <a:gd name="T49" fmla="*/ 216 h 512"/>
              <a:gd name="T50" fmla="*/ 126 w 512"/>
              <a:gd name="T51" fmla="*/ 209 h 512"/>
              <a:gd name="T52" fmla="*/ 113 w 512"/>
              <a:gd name="T53" fmla="*/ 202 h 512"/>
              <a:gd name="T54" fmla="*/ 106 w 512"/>
              <a:gd name="T55" fmla="*/ 215 h 512"/>
              <a:gd name="T56" fmla="*/ 128 w 512"/>
              <a:gd name="T57" fmla="*/ 297 h 512"/>
              <a:gd name="T58" fmla="*/ 138 w 512"/>
              <a:gd name="T59" fmla="*/ 305 h 512"/>
              <a:gd name="T60" fmla="*/ 141 w 512"/>
              <a:gd name="T61" fmla="*/ 305 h 512"/>
              <a:gd name="T62" fmla="*/ 149 w 512"/>
              <a:gd name="T63" fmla="*/ 292 h 512"/>
              <a:gd name="T64" fmla="*/ 147 w 512"/>
              <a:gd name="T65" fmla="*/ 285 h 512"/>
              <a:gd name="T66" fmla="*/ 243 w 512"/>
              <a:gd name="T67" fmla="*/ 259 h 512"/>
              <a:gd name="T68" fmla="*/ 192 w 512"/>
              <a:gd name="T69" fmla="*/ 401 h 512"/>
              <a:gd name="T70" fmla="*/ 199 w 512"/>
              <a:gd name="T71" fmla="*/ 415 h 512"/>
              <a:gd name="T72" fmla="*/ 202 w 512"/>
              <a:gd name="T73" fmla="*/ 416 h 512"/>
              <a:gd name="T74" fmla="*/ 212 w 512"/>
              <a:gd name="T75" fmla="*/ 409 h 512"/>
              <a:gd name="T76" fmla="*/ 245 w 512"/>
              <a:gd name="T77" fmla="*/ 317 h 512"/>
              <a:gd name="T78" fmla="*/ 245 w 512"/>
              <a:gd name="T79" fmla="*/ 405 h 512"/>
              <a:gd name="T80" fmla="*/ 256 w 512"/>
              <a:gd name="T81" fmla="*/ 416 h 512"/>
              <a:gd name="T82" fmla="*/ 266 w 512"/>
              <a:gd name="T83" fmla="*/ 405 h 512"/>
              <a:gd name="T84" fmla="*/ 266 w 512"/>
              <a:gd name="T85" fmla="*/ 317 h 512"/>
              <a:gd name="T86" fmla="*/ 299 w 512"/>
              <a:gd name="T87" fmla="*/ 409 h 512"/>
              <a:gd name="T88" fmla="*/ 309 w 512"/>
              <a:gd name="T89" fmla="*/ 416 h 512"/>
              <a:gd name="T90" fmla="*/ 313 w 512"/>
              <a:gd name="T91" fmla="*/ 415 h 512"/>
              <a:gd name="T92" fmla="*/ 319 w 512"/>
              <a:gd name="T93" fmla="*/ 401 h 512"/>
              <a:gd name="T94" fmla="*/ 268 w 512"/>
              <a:gd name="T95" fmla="*/ 259 h 512"/>
              <a:gd name="T96" fmla="*/ 344 w 512"/>
              <a:gd name="T97" fmla="*/ 238 h 512"/>
              <a:gd name="T98" fmla="*/ 344 w 512"/>
              <a:gd name="T99" fmla="*/ 238 h 512"/>
              <a:gd name="T100" fmla="*/ 354 w 512"/>
              <a:gd name="T101" fmla="*/ 246 h 512"/>
              <a:gd name="T102" fmla="*/ 357 w 512"/>
              <a:gd name="T103" fmla="*/ 246 h 512"/>
              <a:gd name="T104" fmla="*/ 398 w 512"/>
              <a:gd name="T105" fmla="*/ 235 h 512"/>
              <a:gd name="T106" fmla="*/ 405 w 512"/>
              <a:gd name="T107" fmla="*/ 230 h 512"/>
              <a:gd name="T108" fmla="*/ 406 w 512"/>
              <a:gd name="T109" fmla="*/ 222 h 512"/>
              <a:gd name="T110" fmla="*/ 345 w 512"/>
              <a:gd name="T111" fmla="*/ 161 h 512"/>
              <a:gd name="T112" fmla="*/ 362 w 512"/>
              <a:gd name="T113" fmla="*/ 222 h 512"/>
              <a:gd name="T114" fmla="*/ 382 w 512"/>
              <a:gd name="T115" fmla="*/ 217 h 512"/>
              <a:gd name="T116" fmla="*/ 366 w 512"/>
              <a:gd name="T117" fmla="*/ 155 h 512"/>
              <a:gd name="T118" fmla="*/ 345 w 512"/>
              <a:gd name="T119" fmla="*/ 161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2" h="512">
                <a:moveTo>
                  <a:pt x="236" y="209"/>
                </a:moveTo>
                <a:cubicBezTo>
                  <a:pt x="244" y="236"/>
                  <a:pt x="244" y="236"/>
                  <a:pt x="244" y="236"/>
                </a:cubicBezTo>
                <a:cubicBezTo>
                  <a:pt x="151" y="262"/>
                  <a:pt x="151" y="262"/>
                  <a:pt x="151" y="262"/>
                </a:cubicBezTo>
                <a:cubicBezTo>
                  <a:pt x="144" y="234"/>
                  <a:pt x="144" y="234"/>
                  <a:pt x="144" y="234"/>
                </a:cubicBezTo>
                <a:lnTo>
                  <a:pt x="236" y="209"/>
                </a:lnTo>
                <a:close/>
                <a:moveTo>
                  <a:pt x="327" y="177"/>
                </a:moveTo>
                <a:cubicBezTo>
                  <a:pt x="255" y="196"/>
                  <a:pt x="255" y="196"/>
                  <a:pt x="255" y="196"/>
                </a:cubicBezTo>
                <a:cubicBezTo>
                  <a:pt x="266" y="237"/>
                  <a:pt x="266" y="237"/>
                  <a:pt x="266" y="237"/>
                </a:cubicBezTo>
                <a:cubicBezTo>
                  <a:pt x="338" y="218"/>
                  <a:pt x="338" y="218"/>
                  <a:pt x="338" y="218"/>
                </a:cubicBezTo>
                <a:cubicBezTo>
                  <a:pt x="333" y="197"/>
                  <a:pt x="333" y="197"/>
                  <a:pt x="333" y="197"/>
                </a:cubicBezTo>
                <a:lnTo>
                  <a:pt x="327" y="177"/>
                </a:ln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406" y="222"/>
                </a:moveTo>
                <a:cubicBezTo>
                  <a:pt x="383" y="139"/>
                  <a:pt x="383" y="139"/>
                  <a:pt x="383" y="139"/>
                </a:cubicBezTo>
                <a:cubicBezTo>
                  <a:pt x="383" y="136"/>
                  <a:pt x="381" y="134"/>
                  <a:pt x="378" y="133"/>
                </a:cubicBezTo>
                <a:cubicBezTo>
                  <a:pt x="376" y="131"/>
                  <a:pt x="373" y="131"/>
                  <a:pt x="370" y="132"/>
                </a:cubicBezTo>
                <a:cubicBezTo>
                  <a:pt x="329" y="143"/>
                  <a:pt x="329" y="143"/>
                  <a:pt x="329" y="143"/>
                </a:cubicBezTo>
                <a:cubicBezTo>
                  <a:pt x="323" y="145"/>
                  <a:pt x="320" y="150"/>
                  <a:pt x="322" y="156"/>
                </a:cubicBezTo>
                <a:cubicBezTo>
                  <a:pt x="239" y="179"/>
                  <a:pt x="239" y="179"/>
                  <a:pt x="239" y="179"/>
                </a:cubicBezTo>
                <a:cubicBezTo>
                  <a:pt x="235" y="180"/>
                  <a:pt x="232" y="184"/>
                  <a:pt x="232" y="188"/>
                </a:cubicBezTo>
                <a:cubicBezTo>
                  <a:pt x="128" y="216"/>
                  <a:pt x="128" y="216"/>
                  <a:pt x="128" y="216"/>
                </a:cubicBezTo>
                <a:cubicBezTo>
                  <a:pt x="126" y="209"/>
                  <a:pt x="126" y="209"/>
                  <a:pt x="126" y="209"/>
                </a:cubicBezTo>
                <a:cubicBezTo>
                  <a:pt x="125" y="204"/>
                  <a:pt x="119" y="200"/>
                  <a:pt x="113" y="202"/>
                </a:cubicBezTo>
                <a:cubicBezTo>
                  <a:pt x="107" y="204"/>
                  <a:pt x="104" y="209"/>
                  <a:pt x="106" y="215"/>
                </a:cubicBezTo>
                <a:cubicBezTo>
                  <a:pt x="128" y="297"/>
                  <a:pt x="128" y="297"/>
                  <a:pt x="128" y="297"/>
                </a:cubicBezTo>
                <a:cubicBezTo>
                  <a:pt x="129" y="302"/>
                  <a:pt x="134" y="305"/>
                  <a:pt x="138" y="305"/>
                </a:cubicBezTo>
                <a:cubicBezTo>
                  <a:pt x="139" y="305"/>
                  <a:pt x="140" y="305"/>
                  <a:pt x="141" y="305"/>
                </a:cubicBezTo>
                <a:cubicBezTo>
                  <a:pt x="147" y="303"/>
                  <a:pt x="150" y="298"/>
                  <a:pt x="149" y="292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243" y="259"/>
                  <a:pt x="243" y="259"/>
                  <a:pt x="243" y="259"/>
                </a:cubicBezTo>
                <a:cubicBezTo>
                  <a:pt x="192" y="401"/>
                  <a:pt x="192" y="401"/>
                  <a:pt x="192" y="401"/>
                </a:cubicBezTo>
                <a:cubicBezTo>
                  <a:pt x="190" y="407"/>
                  <a:pt x="193" y="413"/>
                  <a:pt x="199" y="415"/>
                </a:cubicBezTo>
                <a:cubicBezTo>
                  <a:pt x="200" y="415"/>
                  <a:pt x="201" y="416"/>
                  <a:pt x="202" y="416"/>
                </a:cubicBezTo>
                <a:cubicBezTo>
                  <a:pt x="207" y="416"/>
                  <a:pt x="211" y="413"/>
                  <a:pt x="212" y="409"/>
                </a:cubicBezTo>
                <a:cubicBezTo>
                  <a:pt x="245" y="317"/>
                  <a:pt x="245" y="317"/>
                  <a:pt x="245" y="317"/>
                </a:cubicBezTo>
                <a:cubicBezTo>
                  <a:pt x="245" y="405"/>
                  <a:pt x="245" y="405"/>
                  <a:pt x="245" y="405"/>
                </a:cubicBezTo>
                <a:cubicBezTo>
                  <a:pt x="245" y="411"/>
                  <a:pt x="250" y="416"/>
                  <a:pt x="256" y="416"/>
                </a:cubicBezTo>
                <a:cubicBezTo>
                  <a:pt x="262" y="416"/>
                  <a:pt x="266" y="411"/>
                  <a:pt x="266" y="405"/>
                </a:cubicBezTo>
                <a:cubicBezTo>
                  <a:pt x="266" y="317"/>
                  <a:pt x="266" y="317"/>
                  <a:pt x="266" y="317"/>
                </a:cubicBezTo>
                <a:cubicBezTo>
                  <a:pt x="299" y="409"/>
                  <a:pt x="299" y="409"/>
                  <a:pt x="299" y="409"/>
                </a:cubicBezTo>
                <a:cubicBezTo>
                  <a:pt x="301" y="413"/>
                  <a:pt x="305" y="416"/>
                  <a:pt x="309" y="416"/>
                </a:cubicBezTo>
                <a:cubicBezTo>
                  <a:pt x="310" y="416"/>
                  <a:pt x="311" y="415"/>
                  <a:pt x="313" y="415"/>
                </a:cubicBezTo>
                <a:cubicBezTo>
                  <a:pt x="318" y="413"/>
                  <a:pt x="321" y="407"/>
                  <a:pt x="319" y="401"/>
                </a:cubicBezTo>
                <a:cubicBezTo>
                  <a:pt x="268" y="259"/>
                  <a:pt x="268" y="259"/>
                  <a:pt x="268" y="259"/>
                </a:cubicBezTo>
                <a:cubicBezTo>
                  <a:pt x="344" y="238"/>
                  <a:pt x="344" y="238"/>
                  <a:pt x="344" y="238"/>
                </a:cubicBezTo>
                <a:cubicBezTo>
                  <a:pt x="344" y="238"/>
                  <a:pt x="344" y="238"/>
                  <a:pt x="344" y="238"/>
                </a:cubicBezTo>
                <a:cubicBezTo>
                  <a:pt x="345" y="243"/>
                  <a:pt x="350" y="246"/>
                  <a:pt x="354" y="246"/>
                </a:cubicBezTo>
                <a:cubicBezTo>
                  <a:pt x="355" y="246"/>
                  <a:pt x="356" y="246"/>
                  <a:pt x="357" y="246"/>
                </a:cubicBezTo>
                <a:cubicBezTo>
                  <a:pt x="398" y="235"/>
                  <a:pt x="398" y="235"/>
                  <a:pt x="398" y="235"/>
                </a:cubicBezTo>
                <a:cubicBezTo>
                  <a:pt x="401" y="234"/>
                  <a:pt x="403" y="232"/>
                  <a:pt x="405" y="230"/>
                </a:cubicBezTo>
                <a:cubicBezTo>
                  <a:pt x="406" y="227"/>
                  <a:pt x="407" y="224"/>
                  <a:pt x="406" y="222"/>
                </a:cubicBezTo>
                <a:close/>
                <a:moveTo>
                  <a:pt x="345" y="161"/>
                </a:moveTo>
                <a:cubicBezTo>
                  <a:pt x="362" y="222"/>
                  <a:pt x="362" y="222"/>
                  <a:pt x="362" y="222"/>
                </a:cubicBezTo>
                <a:cubicBezTo>
                  <a:pt x="382" y="217"/>
                  <a:pt x="382" y="217"/>
                  <a:pt x="382" y="217"/>
                </a:cubicBezTo>
                <a:cubicBezTo>
                  <a:pt x="366" y="155"/>
                  <a:pt x="366" y="155"/>
                  <a:pt x="366" y="155"/>
                </a:cubicBezTo>
                <a:lnTo>
                  <a:pt x="345" y="1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sz="6000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9DC1DE89-2C09-623E-A8EE-2079A2B7E7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6705" y="-20416"/>
            <a:ext cx="27700941" cy="4344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53920" rIns="91440" bIns="2539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altLang="de-DE" sz="6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Zielgruppe: </a:t>
            </a:r>
            <a:endParaRPr kumimoji="0" lang="de-AT" altLang="de-DE" sz="6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altLang="de-DE" sz="6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Name der Persona:</a:t>
            </a:r>
            <a:endParaRPr kumimoji="0" lang="de-AT" altLang="de-DE" sz="6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altLang="de-DE" sz="6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9286533A-A1D6-D63B-D049-6394296B541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98856" y="4096587"/>
            <a:ext cx="18755455" cy="351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253920" rIns="91440" bIns="2539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altLang="de-DE" sz="72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Akquise:</a:t>
            </a:r>
            <a:r>
              <a:rPr kumimoji="0" lang="de-AT" altLang="de-DE" sz="72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kumimoji="0" lang="de-AT" altLang="de-DE" sz="72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de-AT" altLang="de-DE" sz="6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Wie wecke ich das Interesse dieser Person?</a:t>
            </a:r>
            <a:endParaRPr kumimoji="0" lang="de-AT" altLang="de-DE" sz="72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altLang="de-DE" sz="7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156E20AC-F44D-D55D-D46F-B6579C3F154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6705" y="16976031"/>
            <a:ext cx="14142013" cy="351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253920" rIns="91440" bIns="2539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altLang="de-DE" sz="72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Recruiting: </a:t>
            </a:r>
            <a:br>
              <a:rPr kumimoji="0" lang="de-AT" altLang="de-DE" sz="72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de-AT" altLang="de-DE" sz="6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Wie überzeuge ich diese Person?</a:t>
            </a:r>
            <a:endParaRPr kumimoji="0" lang="de-AT" altLang="de-DE" sz="72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altLang="de-DE" sz="7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003D7CA8-B1C9-EF66-F3ED-C44213DC15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98856" y="30431207"/>
            <a:ext cx="15017253" cy="351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253920" rIns="91440" bIns="2539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altLang="de-DE" sz="7200" b="1" i="0" u="none" strike="noStrike" cap="none" normalizeH="0" baseline="0" dirty="0">
                <a:ln>
                  <a:noFill/>
                </a:ln>
                <a:solidFill>
                  <a:schemeClr val="accent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Mitarbeiter*innenbindung:</a:t>
            </a:r>
            <a:r>
              <a:rPr kumimoji="0" lang="de-AT" altLang="de-DE" sz="7200" b="0" i="0" u="none" strike="noStrike" cap="none" normalizeH="0" baseline="0" dirty="0">
                <a:ln>
                  <a:noFill/>
                </a:ln>
                <a:solidFill>
                  <a:schemeClr val="accent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kumimoji="0" lang="de-AT" altLang="de-DE" sz="7200" b="0" i="0" u="none" strike="noStrike" cap="none" normalizeH="0" baseline="0" dirty="0">
                <a:ln>
                  <a:noFill/>
                </a:ln>
                <a:solidFill>
                  <a:schemeClr val="accent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de-AT" altLang="de-DE" sz="6600" b="0" i="0" u="none" strike="noStrike" cap="none" normalizeH="0" baseline="0" dirty="0">
                <a:ln>
                  <a:noFill/>
                </a:ln>
                <a:solidFill>
                  <a:schemeClr val="accent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Wie halte ich die Energie aufrecht?</a:t>
            </a:r>
            <a:endParaRPr kumimoji="0" lang="de-AT" altLang="de-DE" sz="7200" b="0" i="0" u="none" strike="noStrike" cap="none" normalizeH="0" baseline="0" dirty="0">
              <a:ln>
                <a:noFill/>
              </a:ln>
              <a:solidFill>
                <a:schemeClr val="accent5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altLang="de-DE" sz="7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24849EBB-36A0-4BC2-3EBF-E68FF17C3C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74640"/>
            <a:ext cx="18473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altLang="de-DE" sz="7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altLang="de-DE" sz="7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6">
            <a:extLst>
              <a:ext uri="{FF2B5EF4-FFF2-40B4-BE49-F238E27FC236}">
                <a16:creationId xmlns:a16="http://schemas.microsoft.com/office/drawing/2014/main" id="{93B26686-C542-82D2-9C4E-E22B78DB77BD}"/>
              </a:ext>
            </a:extLst>
          </p:cNvPr>
          <p:cNvSpPr/>
          <p:nvPr userDrawn="1"/>
        </p:nvSpPr>
        <p:spPr>
          <a:xfrm>
            <a:off x="596705" y="32972729"/>
            <a:ext cx="28992249" cy="9180000"/>
          </a:xfrm>
          <a:prstGeom prst="rect">
            <a:avLst/>
          </a:prstGeom>
          <a:noFill/>
          <a:ln w="76200">
            <a:solidFill>
              <a:srgbClr val="DBDC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endParaRPr lang="de-DE" sz="8800" noProof="0" dirty="0">
              <a:solidFill>
                <a:schemeClr val="tx1"/>
              </a:solidFill>
              <a:latin typeface="Verdana Pro Light" panose="020B0304030504040204" pitchFamily="34" charset="0"/>
            </a:endParaRPr>
          </a:p>
        </p:txBody>
      </p:sp>
      <p:sp>
        <p:nvSpPr>
          <p:cNvPr id="11" name="Rectangle 47">
            <a:extLst>
              <a:ext uri="{FF2B5EF4-FFF2-40B4-BE49-F238E27FC236}">
                <a16:creationId xmlns:a16="http://schemas.microsoft.com/office/drawing/2014/main" id="{9E8FDD16-CC65-C99E-098B-A2DE14D85DFC}"/>
              </a:ext>
            </a:extLst>
          </p:cNvPr>
          <p:cNvSpPr/>
          <p:nvPr userDrawn="1"/>
        </p:nvSpPr>
        <p:spPr>
          <a:xfrm>
            <a:off x="596705" y="19572321"/>
            <a:ext cx="28992248" cy="9180000"/>
          </a:xfrm>
          <a:prstGeom prst="rect">
            <a:avLst/>
          </a:prstGeom>
          <a:noFill/>
          <a:ln w="76200">
            <a:solidFill>
              <a:srgbClr val="DBDC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endParaRPr lang="de-DE" sz="8800" noProof="0" dirty="0">
              <a:solidFill>
                <a:schemeClr val="tx1"/>
              </a:solidFill>
              <a:latin typeface="Verdana Pro Light" panose="020B0304030504040204" pitchFamily="34" charset="0"/>
            </a:endParaRPr>
          </a:p>
        </p:txBody>
      </p:sp>
      <p:sp>
        <p:nvSpPr>
          <p:cNvPr id="12" name="Rectangle 48">
            <a:extLst>
              <a:ext uri="{FF2B5EF4-FFF2-40B4-BE49-F238E27FC236}">
                <a16:creationId xmlns:a16="http://schemas.microsoft.com/office/drawing/2014/main" id="{7E1EF23F-15F1-2B0B-B45F-20BFC5D30802}"/>
              </a:ext>
            </a:extLst>
          </p:cNvPr>
          <p:cNvSpPr/>
          <p:nvPr userDrawn="1"/>
        </p:nvSpPr>
        <p:spPr>
          <a:xfrm>
            <a:off x="596705" y="6503005"/>
            <a:ext cx="28992248" cy="9180000"/>
          </a:xfrm>
          <a:prstGeom prst="rect">
            <a:avLst/>
          </a:prstGeom>
          <a:noFill/>
          <a:ln w="76200">
            <a:solidFill>
              <a:srgbClr val="DBDC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endParaRPr lang="de-DE" sz="8800" noProof="0" dirty="0">
              <a:solidFill>
                <a:schemeClr val="tx1"/>
              </a:solidFill>
              <a:latin typeface="Verdana Pro Light" panose="020B03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846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 flipH="1">
            <a:off x="15125723" y="0"/>
            <a:ext cx="15149526" cy="428037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02702" tIns="302702" rIns="302702" bIns="302702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2862"/>
          </a:p>
        </p:txBody>
      </p:sp>
      <p:sp>
        <p:nvSpPr>
          <p:cNvPr id="21" name="Shape 21"/>
          <p:cNvSpPr txBox="1">
            <a:spLocks noGrp="1"/>
          </p:cNvSpPr>
          <p:nvPr>
            <p:ph type="subTitle" idx="1"/>
          </p:nvPr>
        </p:nvSpPr>
        <p:spPr>
          <a:xfrm>
            <a:off x="2140687" y="16556447"/>
            <a:ext cx="10750283" cy="1769571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Font typeface="Georgia"/>
              <a:buNone/>
              <a:defRPr i="0">
                <a:solidFill>
                  <a:srgbClr val="FFFFFF"/>
                </a:solidFill>
                <a:latin typeface="+mj-lt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buFont typeface="Georgia"/>
              <a:buNone/>
              <a:defRPr sz="9933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Georgia"/>
              <a:buNone/>
              <a:defRPr sz="9933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Georgia"/>
              <a:buNone/>
              <a:defRPr sz="9933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Georgia"/>
              <a:buNone/>
              <a:defRPr sz="9933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Georgia"/>
              <a:buNone/>
              <a:defRPr sz="9933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Georgia"/>
              <a:buNone/>
              <a:defRPr sz="9933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Georgia"/>
              <a:buNone/>
              <a:defRPr sz="9933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Georgia"/>
              <a:buNone/>
              <a:defRPr sz="9933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i="0">
                <a:latin typeface="+mj-lt"/>
              </a:rPr>
              <a:t>Click to edit Master subtitle style</a:t>
            </a:r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28330974" y="39527842"/>
            <a:ext cx="1816711" cy="3275505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A416D591-83BE-492E-B355-DC727C61EB1D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16985855" y="8455064"/>
            <a:ext cx="11491271" cy="25797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3311"/>
              </a:spcAft>
              <a:buClr>
                <a:srgbClr val="F67031"/>
              </a:buClr>
              <a:buSzPct val="100000"/>
              <a:buNone/>
              <a:defRPr sz="5960"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3311"/>
              </a:spcAft>
              <a:buAutoNum type="alphaLcPeriod"/>
              <a:defRPr>
                <a:solidFill>
                  <a:srgbClr val="999999"/>
                </a:solidFill>
              </a:defRPr>
            </a:lvl2pPr>
            <a:lvl3pPr lvl="2" rtl="0">
              <a:spcBef>
                <a:spcPts val="0"/>
              </a:spcBef>
              <a:spcAft>
                <a:spcPts val="3311"/>
              </a:spcAft>
              <a:buAutoNum type="romanLcPeriod"/>
              <a:defRPr>
                <a:solidFill>
                  <a:srgbClr val="999999"/>
                </a:solidFill>
              </a:defRPr>
            </a:lvl3pPr>
            <a:lvl4pPr lvl="3" rtl="0">
              <a:spcBef>
                <a:spcPts val="0"/>
              </a:spcBef>
              <a:spcAft>
                <a:spcPts val="3311"/>
              </a:spcAft>
              <a:buAutoNum type="arabicPeriod"/>
              <a:defRPr>
                <a:solidFill>
                  <a:srgbClr val="999999"/>
                </a:solidFill>
              </a:defRPr>
            </a:lvl4pPr>
            <a:lvl5pPr lvl="4" rtl="0">
              <a:spcBef>
                <a:spcPts val="0"/>
              </a:spcBef>
              <a:spcAft>
                <a:spcPts val="3311"/>
              </a:spcAft>
              <a:buClr>
                <a:srgbClr val="999999"/>
              </a:buClr>
              <a:buAutoNum type="alphaLcPeriod"/>
              <a:defRPr>
                <a:solidFill>
                  <a:srgbClr val="999999"/>
                </a:solidFill>
              </a:defRPr>
            </a:lvl5pPr>
            <a:lvl6pPr lvl="5" rtl="0">
              <a:spcBef>
                <a:spcPts val="0"/>
              </a:spcBef>
              <a:spcAft>
                <a:spcPts val="3311"/>
              </a:spcAft>
              <a:buClr>
                <a:srgbClr val="999999"/>
              </a:buClr>
              <a:buAutoNum type="romanLcPeriod"/>
              <a:defRPr>
                <a:solidFill>
                  <a:srgbClr val="999999"/>
                </a:solidFill>
              </a:defRPr>
            </a:lvl6pPr>
            <a:lvl7pPr lvl="6" rtl="0">
              <a:spcBef>
                <a:spcPts val="0"/>
              </a:spcBef>
              <a:spcAft>
                <a:spcPts val="3311"/>
              </a:spcAft>
              <a:buClr>
                <a:srgbClr val="999999"/>
              </a:buClr>
              <a:buAutoNum type="arabicPeriod"/>
              <a:defRPr>
                <a:solidFill>
                  <a:srgbClr val="999999"/>
                </a:solidFill>
              </a:defRPr>
            </a:lvl7pPr>
            <a:lvl8pPr lvl="7" rtl="0">
              <a:spcBef>
                <a:spcPts val="0"/>
              </a:spcBef>
              <a:spcAft>
                <a:spcPts val="3311"/>
              </a:spcAft>
              <a:buClr>
                <a:srgbClr val="999999"/>
              </a:buClr>
              <a:buAutoNum type="alphaLcPeriod"/>
              <a:defRPr>
                <a:solidFill>
                  <a:srgbClr val="999999"/>
                </a:solidFill>
              </a:defRPr>
            </a:lvl8pPr>
            <a:lvl9pPr lvl="8" rtl="0">
              <a:spcBef>
                <a:spcPts val="0"/>
              </a:spcBef>
              <a:spcAft>
                <a:spcPts val="3311"/>
              </a:spcAft>
              <a:buClr>
                <a:srgbClr val="999999"/>
              </a:buClr>
              <a:buAutoNum type="romanLcPeriod"/>
              <a:defRPr>
                <a:solidFill>
                  <a:srgbClr val="999999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2140763" y="8455064"/>
            <a:ext cx="10750283" cy="810138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b="1">
                <a:latin typeface="+mn-lt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3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/>
        </p:nvSpPr>
        <p:spPr>
          <a:xfrm>
            <a:off x="8560346" y="0"/>
            <a:ext cx="21715115" cy="428037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302702" tIns="302702" rIns="302702" bIns="302702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2862"/>
          </a:p>
        </p:txBody>
      </p: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776249" y="4789261"/>
            <a:ext cx="6775172" cy="33129538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b="1"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10232866" y="4789261"/>
            <a:ext cx="18528669" cy="33129538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marL="946090" lvl="0" indent="-94609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28330974" y="39527842"/>
            <a:ext cx="1816711" cy="3275505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A416D591-83BE-492E-B355-DC727C61EB1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3490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13296916"/>
            <a:ext cx="25733931" cy="9175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282" y="24255466"/>
            <a:ext cx="21192649" cy="109387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135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270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405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541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676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811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94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082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605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12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533" y="27505389"/>
            <a:ext cx="25733931" cy="8501301"/>
          </a:xfrm>
        </p:spPr>
        <p:txBody>
          <a:bodyPr anchor="t"/>
          <a:lstStyle>
            <a:lvl1pPr algn="l">
              <a:defRPr sz="99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533" y="18142063"/>
            <a:ext cx="25733931" cy="9363318"/>
          </a:xfrm>
        </p:spPr>
        <p:txBody>
          <a:bodyPr anchor="b"/>
          <a:lstStyle>
            <a:lvl1pPr marL="0" indent="0">
              <a:buNone/>
              <a:defRPr sz="4966">
                <a:solidFill>
                  <a:schemeClr val="tx1">
                    <a:tint val="75000"/>
                  </a:schemeClr>
                </a:solidFill>
              </a:defRPr>
            </a:lvl1pPr>
            <a:lvl2pPr marL="1135308" indent="0">
              <a:buNone/>
              <a:defRPr sz="4470">
                <a:solidFill>
                  <a:schemeClr val="tx1">
                    <a:tint val="75000"/>
                  </a:schemeClr>
                </a:solidFill>
              </a:defRPr>
            </a:lvl2pPr>
            <a:lvl3pPr marL="2270615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3pPr>
            <a:lvl4pPr marL="3405923" indent="0">
              <a:buNone/>
              <a:defRPr sz="3476">
                <a:solidFill>
                  <a:schemeClr val="tx1">
                    <a:tint val="75000"/>
                  </a:schemeClr>
                </a:solidFill>
              </a:defRPr>
            </a:lvl4pPr>
            <a:lvl5pPr marL="4541230" indent="0">
              <a:buNone/>
              <a:defRPr sz="3476">
                <a:solidFill>
                  <a:schemeClr val="tx1">
                    <a:tint val="75000"/>
                  </a:schemeClr>
                </a:solidFill>
              </a:defRPr>
            </a:lvl5pPr>
            <a:lvl6pPr marL="5676538" indent="0">
              <a:buNone/>
              <a:defRPr sz="3476">
                <a:solidFill>
                  <a:schemeClr val="tx1">
                    <a:tint val="75000"/>
                  </a:schemeClr>
                </a:solidFill>
              </a:defRPr>
            </a:lvl6pPr>
            <a:lvl7pPr marL="6811846" indent="0">
              <a:buNone/>
              <a:defRPr sz="3476">
                <a:solidFill>
                  <a:schemeClr val="tx1">
                    <a:tint val="75000"/>
                  </a:schemeClr>
                </a:solidFill>
              </a:defRPr>
            </a:lvl7pPr>
            <a:lvl8pPr marL="7947153" indent="0">
              <a:buNone/>
              <a:defRPr sz="3476">
                <a:solidFill>
                  <a:schemeClr val="tx1">
                    <a:tint val="75000"/>
                  </a:schemeClr>
                </a:solidFill>
              </a:defRPr>
            </a:lvl8pPr>
            <a:lvl9pPr marL="9082461" indent="0">
              <a:buNone/>
              <a:defRPr sz="34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79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761" y="9987553"/>
            <a:ext cx="13371552" cy="28248503"/>
          </a:xfrm>
        </p:spPr>
        <p:txBody>
          <a:bodyPr/>
          <a:lstStyle>
            <a:lvl1pPr>
              <a:defRPr sz="6953"/>
            </a:lvl1pPr>
            <a:lvl2pPr>
              <a:defRPr sz="5960"/>
            </a:lvl2pPr>
            <a:lvl3pPr>
              <a:defRPr sz="4966"/>
            </a:lvl3pPr>
            <a:lvl4pPr>
              <a:defRPr sz="4470"/>
            </a:lvl4pPr>
            <a:lvl5pPr>
              <a:defRPr sz="4470"/>
            </a:lvl5pPr>
            <a:lvl6pPr>
              <a:defRPr sz="4470"/>
            </a:lvl6pPr>
            <a:lvl7pPr>
              <a:defRPr sz="4470"/>
            </a:lvl7pPr>
            <a:lvl8pPr>
              <a:defRPr sz="4470"/>
            </a:lvl8pPr>
            <a:lvl9pPr>
              <a:defRPr sz="447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89900" y="9987553"/>
            <a:ext cx="13371552" cy="28248503"/>
          </a:xfrm>
        </p:spPr>
        <p:txBody>
          <a:bodyPr/>
          <a:lstStyle>
            <a:lvl1pPr>
              <a:defRPr sz="6953"/>
            </a:lvl1pPr>
            <a:lvl2pPr>
              <a:defRPr sz="5960"/>
            </a:lvl2pPr>
            <a:lvl3pPr>
              <a:defRPr sz="4966"/>
            </a:lvl3pPr>
            <a:lvl4pPr>
              <a:defRPr sz="4470"/>
            </a:lvl4pPr>
            <a:lvl5pPr>
              <a:defRPr sz="4470"/>
            </a:lvl5pPr>
            <a:lvl6pPr>
              <a:defRPr sz="4470"/>
            </a:lvl6pPr>
            <a:lvl7pPr>
              <a:defRPr sz="4470"/>
            </a:lvl7pPr>
            <a:lvl8pPr>
              <a:defRPr sz="4470"/>
            </a:lvl8pPr>
            <a:lvl9pPr>
              <a:defRPr sz="447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1" y="9581311"/>
            <a:ext cx="13376810" cy="3993037"/>
          </a:xfrm>
        </p:spPr>
        <p:txBody>
          <a:bodyPr anchor="b"/>
          <a:lstStyle>
            <a:lvl1pPr marL="0" indent="0">
              <a:buNone/>
              <a:defRPr sz="5960" b="1"/>
            </a:lvl1pPr>
            <a:lvl2pPr marL="1135308" indent="0">
              <a:buNone/>
              <a:defRPr sz="4966" b="1"/>
            </a:lvl2pPr>
            <a:lvl3pPr marL="2270615" indent="0">
              <a:buNone/>
              <a:defRPr sz="4470" b="1"/>
            </a:lvl3pPr>
            <a:lvl4pPr marL="3405923" indent="0">
              <a:buNone/>
              <a:defRPr sz="3973" b="1"/>
            </a:lvl4pPr>
            <a:lvl5pPr marL="4541230" indent="0">
              <a:buNone/>
              <a:defRPr sz="3973" b="1"/>
            </a:lvl5pPr>
            <a:lvl6pPr marL="5676538" indent="0">
              <a:buNone/>
              <a:defRPr sz="3973" b="1"/>
            </a:lvl6pPr>
            <a:lvl7pPr marL="6811846" indent="0">
              <a:buNone/>
              <a:defRPr sz="3973" b="1"/>
            </a:lvl7pPr>
            <a:lvl8pPr marL="7947153" indent="0">
              <a:buNone/>
              <a:defRPr sz="3973" b="1"/>
            </a:lvl8pPr>
            <a:lvl9pPr marL="9082461" indent="0">
              <a:buNone/>
              <a:defRPr sz="397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761" y="13574340"/>
            <a:ext cx="13376810" cy="24661708"/>
          </a:xfrm>
        </p:spPr>
        <p:txBody>
          <a:bodyPr/>
          <a:lstStyle>
            <a:lvl1pPr>
              <a:defRPr sz="5960"/>
            </a:lvl1pPr>
            <a:lvl2pPr>
              <a:defRPr sz="4966"/>
            </a:lvl2pPr>
            <a:lvl3pPr>
              <a:defRPr sz="4470"/>
            </a:lvl3pPr>
            <a:lvl4pPr>
              <a:defRPr sz="3973"/>
            </a:lvl4pPr>
            <a:lvl5pPr>
              <a:defRPr sz="3973"/>
            </a:lvl5pPr>
            <a:lvl6pPr>
              <a:defRPr sz="3973"/>
            </a:lvl6pPr>
            <a:lvl7pPr>
              <a:defRPr sz="3973"/>
            </a:lvl7pPr>
            <a:lvl8pPr>
              <a:defRPr sz="3973"/>
            </a:lvl8pPr>
            <a:lvl9pPr>
              <a:defRPr sz="397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392" y="9581311"/>
            <a:ext cx="13382065" cy="3993037"/>
          </a:xfrm>
        </p:spPr>
        <p:txBody>
          <a:bodyPr anchor="b"/>
          <a:lstStyle>
            <a:lvl1pPr marL="0" indent="0">
              <a:buNone/>
              <a:defRPr sz="5960" b="1"/>
            </a:lvl1pPr>
            <a:lvl2pPr marL="1135308" indent="0">
              <a:buNone/>
              <a:defRPr sz="4966" b="1"/>
            </a:lvl2pPr>
            <a:lvl3pPr marL="2270615" indent="0">
              <a:buNone/>
              <a:defRPr sz="4470" b="1"/>
            </a:lvl3pPr>
            <a:lvl4pPr marL="3405923" indent="0">
              <a:buNone/>
              <a:defRPr sz="3973" b="1"/>
            </a:lvl4pPr>
            <a:lvl5pPr marL="4541230" indent="0">
              <a:buNone/>
              <a:defRPr sz="3973" b="1"/>
            </a:lvl5pPr>
            <a:lvl6pPr marL="5676538" indent="0">
              <a:buNone/>
              <a:defRPr sz="3973" b="1"/>
            </a:lvl6pPr>
            <a:lvl7pPr marL="6811846" indent="0">
              <a:buNone/>
              <a:defRPr sz="3973" b="1"/>
            </a:lvl7pPr>
            <a:lvl8pPr marL="7947153" indent="0">
              <a:buNone/>
              <a:defRPr sz="3973" b="1"/>
            </a:lvl8pPr>
            <a:lvl9pPr marL="9082461" indent="0">
              <a:buNone/>
              <a:defRPr sz="397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392" y="13574340"/>
            <a:ext cx="13382065" cy="24661708"/>
          </a:xfrm>
        </p:spPr>
        <p:txBody>
          <a:bodyPr/>
          <a:lstStyle>
            <a:lvl1pPr>
              <a:defRPr sz="5960"/>
            </a:lvl1pPr>
            <a:lvl2pPr>
              <a:defRPr sz="4966"/>
            </a:lvl2pPr>
            <a:lvl3pPr>
              <a:defRPr sz="4470"/>
            </a:lvl3pPr>
            <a:lvl4pPr>
              <a:defRPr sz="3973"/>
            </a:lvl4pPr>
            <a:lvl5pPr>
              <a:defRPr sz="3973"/>
            </a:lvl5pPr>
            <a:lvl6pPr>
              <a:defRPr sz="3973"/>
            </a:lvl6pPr>
            <a:lvl7pPr>
              <a:defRPr sz="3973"/>
            </a:lvl7pPr>
            <a:lvl8pPr>
              <a:defRPr sz="3973"/>
            </a:lvl8pPr>
            <a:lvl9pPr>
              <a:defRPr sz="397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075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043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89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766" y="1704220"/>
            <a:ext cx="9960336" cy="7252864"/>
          </a:xfrm>
        </p:spPr>
        <p:txBody>
          <a:bodyPr anchor="b"/>
          <a:lstStyle>
            <a:lvl1pPr algn="l">
              <a:defRPr sz="4966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767" y="1704232"/>
            <a:ext cx="16924685" cy="36531828"/>
          </a:xfrm>
        </p:spPr>
        <p:txBody>
          <a:bodyPr/>
          <a:lstStyle>
            <a:lvl1pPr>
              <a:defRPr sz="7946"/>
            </a:lvl1pPr>
            <a:lvl2pPr>
              <a:defRPr sz="6953"/>
            </a:lvl2pPr>
            <a:lvl3pPr>
              <a:defRPr sz="5960"/>
            </a:lvl3pPr>
            <a:lvl4pPr>
              <a:defRPr sz="4966"/>
            </a:lvl4pPr>
            <a:lvl5pPr>
              <a:defRPr sz="4966"/>
            </a:lvl5pPr>
            <a:lvl6pPr>
              <a:defRPr sz="4966"/>
            </a:lvl6pPr>
            <a:lvl7pPr>
              <a:defRPr sz="4966"/>
            </a:lvl7pPr>
            <a:lvl8pPr>
              <a:defRPr sz="4966"/>
            </a:lvl8pPr>
            <a:lvl9pPr>
              <a:defRPr sz="496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766" y="8957096"/>
            <a:ext cx="9960336" cy="29278964"/>
          </a:xfrm>
        </p:spPr>
        <p:txBody>
          <a:bodyPr/>
          <a:lstStyle>
            <a:lvl1pPr marL="0" indent="0">
              <a:buNone/>
              <a:defRPr sz="3476"/>
            </a:lvl1pPr>
            <a:lvl2pPr marL="1135308" indent="0">
              <a:buNone/>
              <a:defRPr sz="2980"/>
            </a:lvl2pPr>
            <a:lvl3pPr marL="2270615" indent="0">
              <a:buNone/>
              <a:defRPr sz="2483"/>
            </a:lvl3pPr>
            <a:lvl4pPr marL="3405923" indent="0">
              <a:buNone/>
              <a:defRPr sz="2235"/>
            </a:lvl4pPr>
            <a:lvl5pPr marL="4541230" indent="0">
              <a:buNone/>
              <a:defRPr sz="2235"/>
            </a:lvl5pPr>
            <a:lvl6pPr marL="5676538" indent="0">
              <a:buNone/>
              <a:defRPr sz="2235"/>
            </a:lvl6pPr>
            <a:lvl7pPr marL="6811846" indent="0">
              <a:buNone/>
              <a:defRPr sz="2235"/>
            </a:lvl7pPr>
            <a:lvl8pPr marL="7947153" indent="0">
              <a:buNone/>
              <a:defRPr sz="2235"/>
            </a:lvl8pPr>
            <a:lvl9pPr marL="9082461" indent="0">
              <a:buNone/>
              <a:defRPr sz="223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028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154" y="29962634"/>
            <a:ext cx="18165128" cy="3537263"/>
          </a:xfrm>
        </p:spPr>
        <p:txBody>
          <a:bodyPr anchor="b"/>
          <a:lstStyle>
            <a:lvl1pPr algn="l">
              <a:defRPr sz="4966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154" y="3824593"/>
            <a:ext cx="18165128" cy="25682258"/>
          </a:xfrm>
        </p:spPr>
        <p:txBody>
          <a:bodyPr/>
          <a:lstStyle>
            <a:lvl1pPr marL="0" indent="0">
              <a:buNone/>
              <a:defRPr sz="7946"/>
            </a:lvl1pPr>
            <a:lvl2pPr marL="1135308" indent="0">
              <a:buNone/>
              <a:defRPr sz="6953"/>
            </a:lvl2pPr>
            <a:lvl3pPr marL="2270615" indent="0">
              <a:buNone/>
              <a:defRPr sz="5960"/>
            </a:lvl3pPr>
            <a:lvl4pPr marL="3405923" indent="0">
              <a:buNone/>
              <a:defRPr sz="4966"/>
            </a:lvl4pPr>
            <a:lvl5pPr marL="4541230" indent="0">
              <a:buNone/>
              <a:defRPr sz="4966"/>
            </a:lvl5pPr>
            <a:lvl6pPr marL="5676538" indent="0">
              <a:buNone/>
              <a:defRPr sz="4966"/>
            </a:lvl6pPr>
            <a:lvl7pPr marL="6811846" indent="0">
              <a:buNone/>
              <a:defRPr sz="4966"/>
            </a:lvl7pPr>
            <a:lvl8pPr marL="7947153" indent="0">
              <a:buNone/>
              <a:defRPr sz="4966"/>
            </a:lvl8pPr>
            <a:lvl9pPr marL="9082461" indent="0">
              <a:buNone/>
              <a:defRPr sz="4966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154" y="33499893"/>
            <a:ext cx="18165128" cy="5023498"/>
          </a:xfrm>
        </p:spPr>
        <p:txBody>
          <a:bodyPr/>
          <a:lstStyle>
            <a:lvl1pPr marL="0" indent="0">
              <a:buNone/>
              <a:defRPr sz="3476"/>
            </a:lvl1pPr>
            <a:lvl2pPr marL="1135308" indent="0">
              <a:buNone/>
              <a:defRPr sz="2980"/>
            </a:lvl2pPr>
            <a:lvl3pPr marL="2270615" indent="0">
              <a:buNone/>
              <a:defRPr sz="2483"/>
            </a:lvl3pPr>
            <a:lvl4pPr marL="3405923" indent="0">
              <a:buNone/>
              <a:defRPr sz="2235"/>
            </a:lvl4pPr>
            <a:lvl5pPr marL="4541230" indent="0">
              <a:buNone/>
              <a:defRPr sz="2235"/>
            </a:lvl5pPr>
            <a:lvl6pPr marL="5676538" indent="0">
              <a:buNone/>
              <a:defRPr sz="2235"/>
            </a:lvl6pPr>
            <a:lvl7pPr marL="6811846" indent="0">
              <a:buNone/>
              <a:defRPr sz="2235"/>
            </a:lvl7pPr>
            <a:lvl8pPr marL="7947153" indent="0">
              <a:buNone/>
              <a:defRPr sz="2235"/>
            </a:lvl8pPr>
            <a:lvl9pPr marL="9082461" indent="0">
              <a:buNone/>
              <a:defRPr sz="223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842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312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49529" y="1714139"/>
            <a:ext cx="6811923" cy="365219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761" y="1714139"/>
            <a:ext cx="19931182" cy="365219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C90FB-2BA8-47B8-A304-8FBBBE5A3229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E434-D361-4F17-9E3C-348473AA46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208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47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76" r:id="rId2"/>
    <p:sldLayoutId id="2147483674" r:id="rId3"/>
    <p:sldLayoutId id="2147483675" r:id="rId4"/>
  </p:sldLayoutIdLst>
  <p:transition>
    <p:fade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Lato Black" panose="020F0A02020204030203" pitchFamily="34" charset="0"/>
          <a:ea typeface="Lato Black" panose="020F0A02020204030203" pitchFamily="34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chemeClr val="bg1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46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761" y="1714139"/>
            <a:ext cx="27247692" cy="7133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1" y="9987553"/>
            <a:ext cx="27247692" cy="28248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761" y="39672751"/>
            <a:ext cx="7064216" cy="2278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C90FB-2BA8-47B8-A304-8FBBBE5A3229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4031" y="39672751"/>
            <a:ext cx="9587151" cy="2278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7236" y="39672751"/>
            <a:ext cx="7064216" cy="2278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1E434-D361-4F17-9E3C-348473AA46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45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2270615" rtl="0" eaLnBrk="1" latinLnBrk="0" hangingPunct="1">
        <a:spcBef>
          <a:spcPct val="0"/>
        </a:spcBef>
        <a:buNone/>
        <a:defRPr sz="109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51481" indent="-851481" algn="l" defTabSz="2270615" rtl="0" eaLnBrk="1" latinLnBrk="0" hangingPunct="1">
        <a:spcBef>
          <a:spcPct val="20000"/>
        </a:spcBef>
        <a:buFont typeface="Arial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1844877" indent="-709569" algn="l" defTabSz="2270615" rtl="0" eaLnBrk="1" latinLnBrk="0" hangingPunct="1">
        <a:spcBef>
          <a:spcPct val="20000"/>
        </a:spcBef>
        <a:buFont typeface="Arial" pitchFamily="34" charset="0"/>
        <a:buChar char="–"/>
        <a:defRPr sz="6953" kern="1200">
          <a:solidFill>
            <a:schemeClr val="tx1"/>
          </a:solidFill>
          <a:latin typeface="+mn-lt"/>
          <a:ea typeface="+mn-ea"/>
          <a:cs typeface="+mn-cs"/>
        </a:defRPr>
      </a:lvl2pPr>
      <a:lvl3pPr marL="2838269" indent="-567654" algn="l" defTabSz="2270615" rtl="0" eaLnBrk="1" latinLnBrk="0" hangingPunct="1">
        <a:spcBef>
          <a:spcPct val="20000"/>
        </a:spcBef>
        <a:buFont typeface="Arial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3973577" indent="-567654" algn="l" defTabSz="2270615" rtl="0" eaLnBrk="1" latinLnBrk="0" hangingPunct="1">
        <a:spcBef>
          <a:spcPct val="20000"/>
        </a:spcBef>
        <a:buFont typeface="Arial" pitchFamily="34" charset="0"/>
        <a:buChar char="–"/>
        <a:defRPr sz="4966" kern="1200">
          <a:solidFill>
            <a:schemeClr val="tx1"/>
          </a:solidFill>
          <a:latin typeface="+mn-lt"/>
          <a:ea typeface="+mn-ea"/>
          <a:cs typeface="+mn-cs"/>
        </a:defRPr>
      </a:lvl4pPr>
      <a:lvl5pPr marL="5108884" indent="-567654" algn="l" defTabSz="2270615" rtl="0" eaLnBrk="1" latinLnBrk="0" hangingPunct="1">
        <a:spcBef>
          <a:spcPct val="20000"/>
        </a:spcBef>
        <a:buFont typeface="Arial" pitchFamily="34" charset="0"/>
        <a:buChar char="»"/>
        <a:defRPr sz="4966" kern="1200">
          <a:solidFill>
            <a:schemeClr val="tx1"/>
          </a:solidFill>
          <a:latin typeface="+mn-lt"/>
          <a:ea typeface="+mn-ea"/>
          <a:cs typeface="+mn-cs"/>
        </a:defRPr>
      </a:lvl5pPr>
      <a:lvl6pPr marL="6244192" indent="-567654" algn="l" defTabSz="2270615" rtl="0" eaLnBrk="1" latinLnBrk="0" hangingPunct="1">
        <a:spcBef>
          <a:spcPct val="20000"/>
        </a:spcBef>
        <a:buFont typeface="Arial" pitchFamily="34" charset="0"/>
        <a:buChar char="•"/>
        <a:defRPr sz="4966" kern="1200">
          <a:solidFill>
            <a:schemeClr val="tx1"/>
          </a:solidFill>
          <a:latin typeface="+mn-lt"/>
          <a:ea typeface="+mn-ea"/>
          <a:cs typeface="+mn-cs"/>
        </a:defRPr>
      </a:lvl6pPr>
      <a:lvl7pPr marL="7379499" indent="-567654" algn="l" defTabSz="2270615" rtl="0" eaLnBrk="1" latinLnBrk="0" hangingPunct="1">
        <a:spcBef>
          <a:spcPct val="20000"/>
        </a:spcBef>
        <a:buFont typeface="Arial" pitchFamily="34" charset="0"/>
        <a:buChar char="•"/>
        <a:defRPr sz="4966" kern="1200">
          <a:solidFill>
            <a:schemeClr val="tx1"/>
          </a:solidFill>
          <a:latin typeface="+mn-lt"/>
          <a:ea typeface="+mn-ea"/>
          <a:cs typeface="+mn-cs"/>
        </a:defRPr>
      </a:lvl7pPr>
      <a:lvl8pPr marL="8514807" indent="-567654" algn="l" defTabSz="2270615" rtl="0" eaLnBrk="1" latinLnBrk="0" hangingPunct="1">
        <a:spcBef>
          <a:spcPct val="20000"/>
        </a:spcBef>
        <a:buFont typeface="Arial" pitchFamily="34" charset="0"/>
        <a:buChar char="•"/>
        <a:defRPr sz="4966" kern="1200">
          <a:solidFill>
            <a:schemeClr val="tx1"/>
          </a:solidFill>
          <a:latin typeface="+mn-lt"/>
          <a:ea typeface="+mn-ea"/>
          <a:cs typeface="+mn-cs"/>
        </a:defRPr>
      </a:lvl8pPr>
      <a:lvl9pPr marL="9650115" indent="-567654" algn="l" defTabSz="2270615" rtl="0" eaLnBrk="1" latinLnBrk="0" hangingPunct="1">
        <a:spcBef>
          <a:spcPct val="20000"/>
        </a:spcBef>
        <a:buFont typeface="Arial" pitchFamily="34" charset="0"/>
        <a:buChar char="•"/>
        <a:defRPr sz="49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08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615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5923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230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538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1846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153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2461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0">
            <a:extLst>
              <a:ext uri="{FF2B5EF4-FFF2-40B4-BE49-F238E27FC236}">
                <a16:creationId xmlns:a16="http://schemas.microsoft.com/office/drawing/2014/main" id="{256CD313-FFDE-EB25-7F91-5FB619356CB1}"/>
              </a:ext>
            </a:extLst>
          </p:cNvPr>
          <p:cNvSpPr/>
          <p:nvPr/>
        </p:nvSpPr>
        <p:spPr>
          <a:xfrm>
            <a:off x="768601" y="16943294"/>
            <a:ext cx="28877499" cy="3318353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/>
          <a:p>
            <a:pPr defTabSz="685790">
              <a:defRPr/>
            </a:pPr>
            <a:r>
              <a:rPr lang="de-DE" sz="48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3" name="Rectangle 70">
            <a:extLst>
              <a:ext uri="{FF2B5EF4-FFF2-40B4-BE49-F238E27FC236}">
                <a16:creationId xmlns:a16="http://schemas.microsoft.com/office/drawing/2014/main" id="{6F66AB9D-806B-F317-ED06-0F1E332D0088}"/>
              </a:ext>
            </a:extLst>
          </p:cNvPr>
          <p:cNvSpPr/>
          <p:nvPr/>
        </p:nvSpPr>
        <p:spPr>
          <a:xfrm>
            <a:off x="18290088" y="1704707"/>
            <a:ext cx="10710552" cy="1160210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marR="0" lvl="0" indent="0" algn="ctr" defTabSz="6857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8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35B79178-468B-E857-9DC4-8CA5067255A2}"/>
              </a:ext>
            </a:extLst>
          </p:cNvPr>
          <p:cNvSpPr/>
          <p:nvPr/>
        </p:nvSpPr>
        <p:spPr>
          <a:xfrm>
            <a:off x="685351" y="26761440"/>
            <a:ext cx="9324000" cy="15422260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r>
              <a:rPr lang="de-DE" sz="80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953CFCDC-2A9A-4DC9-73A0-475BCF6B9CAB}"/>
              </a:ext>
            </a:extLst>
          </p:cNvPr>
          <p:cNvSpPr/>
          <p:nvPr/>
        </p:nvSpPr>
        <p:spPr>
          <a:xfrm>
            <a:off x="10576429" y="26753216"/>
            <a:ext cx="9324000" cy="15422260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r>
              <a:rPr lang="de-DE" sz="80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DB0886A1-1F11-179E-A929-23E5FB360A70}"/>
              </a:ext>
            </a:extLst>
          </p:cNvPr>
          <p:cNvSpPr/>
          <p:nvPr/>
        </p:nvSpPr>
        <p:spPr>
          <a:xfrm>
            <a:off x="20467507" y="26761440"/>
            <a:ext cx="9324000" cy="15422260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r>
              <a:rPr lang="de-DE" sz="80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7" name="Rectangle 70">
            <a:extLst>
              <a:ext uri="{FF2B5EF4-FFF2-40B4-BE49-F238E27FC236}">
                <a16:creationId xmlns:a16="http://schemas.microsoft.com/office/drawing/2014/main" id="{E62ED029-E993-8035-070A-02175F122B50}"/>
              </a:ext>
            </a:extLst>
          </p:cNvPr>
          <p:cNvSpPr/>
          <p:nvPr/>
        </p:nvSpPr>
        <p:spPr>
          <a:xfrm>
            <a:off x="18290088" y="4062424"/>
            <a:ext cx="10710552" cy="1160210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marR="0" lvl="0" indent="0" algn="ctr" defTabSz="6857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8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8" name="Rectangle 70">
            <a:extLst>
              <a:ext uri="{FF2B5EF4-FFF2-40B4-BE49-F238E27FC236}">
                <a16:creationId xmlns:a16="http://schemas.microsoft.com/office/drawing/2014/main" id="{EAC323C8-1F92-F044-7A62-72FCFE63845F}"/>
              </a:ext>
            </a:extLst>
          </p:cNvPr>
          <p:cNvSpPr/>
          <p:nvPr/>
        </p:nvSpPr>
        <p:spPr>
          <a:xfrm>
            <a:off x="18290088" y="6151201"/>
            <a:ext cx="10710552" cy="1160210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marR="0" lvl="0" indent="0" algn="ctr" defTabSz="6857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8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9" name="Rectangle 70">
            <a:extLst>
              <a:ext uri="{FF2B5EF4-FFF2-40B4-BE49-F238E27FC236}">
                <a16:creationId xmlns:a16="http://schemas.microsoft.com/office/drawing/2014/main" id="{5E8C70D5-2BCA-8A38-E239-6208642069B8}"/>
              </a:ext>
            </a:extLst>
          </p:cNvPr>
          <p:cNvSpPr/>
          <p:nvPr/>
        </p:nvSpPr>
        <p:spPr>
          <a:xfrm>
            <a:off x="18290088" y="8163791"/>
            <a:ext cx="10710552" cy="1160210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marR="0" lvl="0" indent="0" algn="ctr" defTabSz="6857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8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10" name="Rectangle 70">
            <a:extLst>
              <a:ext uri="{FF2B5EF4-FFF2-40B4-BE49-F238E27FC236}">
                <a16:creationId xmlns:a16="http://schemas.microsoft.com/office/drawing/2014/main" id="{EFDCBC16-E476-3FE9-A18A-0474BCF2F595}"/>
              </a:ext>
            </a:extLst>
          </p:cNvPr>
          <p:cNvSpPr/>
          <p:nvPr/>
        </p:nvSpPr>
        <p:spPr>
          <a:xfrm>
            <a:off x="18290088" y="10068805"/>
            <a:ext cx="10710552" cy="1160210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marR="0" lvl="0" indent="0" algn="ctr" defTabSz="6857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8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11" name="Rectangle 70">
            <a:extLst>
              <a:ext uri="{FF2B5EF4-FFF2-40B4-BE49-F238E27FC236}">
                <a16:creationId xmlns:a16="http://schemas.microsoft.com/office/drawing/2014/main" id="{5DA5A064-9EB1-03E8-14D6-4A42CED71456}"/>
              </a:ext>
            </a:extLst>
          </p:cNvPr>
          <p:cNvSpPr/>
          <p:nvPr/>
        </p:nvSpPr>
        <p:spPr>
          <a:xfrm>
            <a:off x="18290088" y="12314478"/>
            <a:ext cx="10710552" cy="1160210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marR="0" lvl="0" indent="0" algn="ctr" defTabSz="6857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8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12" name="Rectangle 70">
            <a:extLst>
              <a:ext uri="{FF2B5EF4-FFF2-40B4-BE49-F238E27FC236}">
                <a16:creationId xmlns:a16="http://schemas.microsoft.com/office/drawing/2014/main" id="{D0DB0150-DC1B-23C7-BB1F-3BD4528071E3}"/>
              </a:ext>
            </a:extLst>
          </p:cNvPr>
          <p:cNvSpPr/>
          <p:nvPr/>
        </p:nvSpPr>
        <p:spPr>
          <a:xfrm>
            <a:off x="1828800" y="20595771"/>
            <a:ext cx="26463813" cy="1511195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r>
              <a:rPr lang="de-DE" sz="48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84FB1F6-78B7-CD56-DC0E-A3416CB319B5}"/>
              </a:ext>
            </a:extLst>
          </p:cNvPr>
          <p:cNvSpPr/>
          <p:nvPr/>
        </p:nvSpPr>
        <p:spPr>
          <a:xfrm>
            <a:off x="8130540" y="7168761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9A0C70F-BEAE-8CC1-2D7B-A25C3D79AABF}"/>
              </a:ext>
            </a:extLst>
          </p:cNvPr>
          <p:cNvSpPr/>
          <p:nvPr/>
        </p:nvSpPr>
        <p:spPr>
          <a:xfrm>
            <a:off x="8130540" y="9131886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E124535-DC08-134D-FE5B-BC6632627A0C}"/>
              </a:ext>
            </a:extLst>
          </p:cNvPr>
          <p:cNvSpPr/>
          <p:nvPr/>
        </p:nvSpPr>
        <p:spPr>
          <a:xfrm>
            <a:off x="8130540" y="11107455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9DCAF976-5ADF-06F4-FBA8-163350D26A02}"/>
              </a:ext>
            </a:extLst>
          </p:cNvPr>
          <p:cNvSpPr/>
          <p:nvPr/>
        </p:nvSpPr>
        <p:spPr>
          <a:xfrm>
            <a:off x="8098290" y="13004600"/>
            <a:ext cx="720000" cy="720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66291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>
            <a:extLst>
              <a:ext uri="{FF2B5EF4-FFF2-40B4-BE49-F238E27FC236}">
                <a16:creationId xmlns:a16="http://schemas.microsoft.com/office/drawing/2014/main" id="{589EA658-1784-2416-6397-D4A86A1D42EF}"/>
              </a:ext>
            </a:extLst>
          </p:cNvPr>
          <p:cNvSpPr/>
          <p:nvPr/>
        </p:nvSpPr>
        <p:spPr>
          <a:xfrm>
            <a:off x="749105" y="33125129"/>
            <a:ext cx="28992249" cy="8848908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r>
              <a:rPr lang="de-DE" sz="88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3" name="Rectangle 47">
            <a:extLst>
              <a:ext uri="{FF2B5EF4-FFF2-40B4-BE49-F238E27FC236}">
                <a16:creationId xmlns:a16="http://schemas.microsoft.com/office/drawing/2014/main" id="{30E50FF5-500E-7250-DF43-C8C3996CA11B}"/>
              </a:ext>
            </a:extLst>
          </p:cNvPr>
          <p:cNvSpPr/>
          <p:nvPr/>
        </p:nvSpPr>
        <p:spPr>
          <a:xfrm>
            <a:off x="749105" y="19724721"/>
            <a:ext cx="28992248" cy="8848908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r>
              <a:rPr lang="de-DE" sz="8800" noProof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  <a:endParaRPr lang="de-DE" sz="8800" noProof="0" dirty="0">
              <a:solidFill>
                <a:schemeClr val="tx1"/>
              </a:solidFill>
              <a:latin typeface="Verdana Pro Light" panose="020B0304030504040204" pitchFamily="34" charset="0"/>
            </a:endParaRPr>
          </a:p>
        </p:txBody>
      </p:sp>
      <p:sp>
        <p:nvSpPr>
          <p:cNvPr id="4" name="Rectangle 48">
            <a:extLst>
              <a:ext uri="{FF2B5EF4-FFF2-40B4-BE49-F238E27FC236}">
                <a16:creationId xmlns:a16="http://schemas.microsoft.com/office/drawing/2014/main" id="{72555C58-33F1-4987-E18D-0EBEB3C83BEA}"/>
              </a:ext>
            </a:extLst>
          </p:cNvPr>
          <p:cNvSpPr/>
          <p:nvPr/>
        </p:nvSpPr>
        <p:spPr>
          <a:xfrm>
            <a:off x="749105" y="6655405"/>
            <a:ext cx="28992248" cy="8848908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defTabSz="685790">
              <a:defRPr/>
            </a:pPr>
            <a:r>
              <a:rPr lang="de-DE" sz="88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C021EE02-028C-8594-0E01-5A6A6E5E5145}"/>
              </a:ext>
            </a:extLst>
          </p:cNvPr>
          <p:cNvSpPr/>
          <p:nvPr/>
        </p:nvSpPr>
        <p:spPr>
          <a:xfrm>
            <a:off x="8460545" y="2074210"/>
            <a:ext cx="18118015" cy="915370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 lnSpcReduction="20000"/>
          </a:bodyPr>
          <a:lstStyle/>
          <a:p>
            <a:pPr defTabSz="685790">
              <a:defRPr/>
            </a:pPr>
            <a:r>
              <a:rPr lang="de-DE" sz="88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3667F7BA-8CD9-1A59-B08D-3BA93BE7B297}"/>
              </a:ext>
            </a:extLst>
          </p:cNvPr>
          <p:cNvSpPr/>
          <p:nvPr/>
        </p:nvSpPr>
        <p:spPr>
          <a:xfrm>
            <a:off x="5260145" y="587456"/>
            <a:ext cx="18118015" cy="915370"/>
          </a:xfrm>
          <a:prstGeom prst="rect">
            <a:avLst/>
          </a:prstGeom>
          <a:noFill/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 lnSpcReduction="20000"/>
          </a:bodyPr>
          <a:lstStyle/>
          <a:p>
            <a:pPr defTabSz="685790">
              <a:defRPr/>
            </a:pPr>
            <a:r>
              <a:rPr lang="de-DE" sz="8800" noProof="0" dirty="0">
                <a:solidFill>
                  <a:schemeClr val="tx1"/>
                </a:solidFill>
                <a:latin typeface="Verdana Pro Light" panose="020B0304030504040204" pitchFamily="34" charset="0"/>
              </a:rPr>
              <a:t>Hier eingeben …</a:t>
            </a:r>
          </a:p>
        </p:txBody>
      </p:sp>
    </p:spTree>
    <p:extLst>
      <p:ext uri="{BB962C8B-B14F-4D97-AF65-F5344CB8AC3E}">
        <p14:creationId xmlns:p14="http://schemas.microsoft.com/office/powerpoint/2010/main" val="155495778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DB">
      <a:dk1>
        <a:srgbClr val="000000"/>
      </a:dk1>
      <a:lt1>
        <a:srgbClr val="FFFFFF"/>
      </a:lt1>
      <a:dk2>
        <a:srgbClr val="58595B"/>
      </a:dk2>
      <a:lt2>
        <a:srgbClr val="E7E6E6"/>
      </a:lt2>
      <a:accent1>
        <a:srgbClr val="F89522"/>
      </a:accent1>
      <a:accent2>
        <a:srgbClr val="F9A25E"/>
      </a:accent2>
      <a:accent3>
        <a:srgbClr val="FFC752"/>
      </a:accent3>
      <a:accent4>
        <a:srgbClr val="FCB021"/>
      </a:accent4>
      <a:accent5>
        <a:srgbClr val="E77749"/>
      </a:accent5>
      <a:accent6>
        <a:srgbClr val="4A66AC"/>
      </a:accent6>
      <a:hlink>
        <a:srgbClr val="F89522"/>
      </a:hlink>
      <a:folHlink>
        <a:srgbClr val="58595B"/>
      </a:folHlink>
    </a:clrScheme>
    <a:fontScheme name="Custom 5">
      <a:majorFont>
        <a:latin typeface="Verdana 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9BBEDEA3-224E-489D-8070-9136D50F98AE}" vid="{37D47F5B-A785-4DBA-B35D-01C8FCAA569E}"/>
    </a:ext>
  </a:extLst>
</a:theme>
</file>

<file path=ppt/theme/theme2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C000"/>
      </a:accent1>
      <a:accent2>
        <a:srgbClr val="FFFF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DB-Theme</Template>
  <TotalTime>0</TotalTime>
  <Words>48</Words>
  <Application>Microsoft Office PowerPoint</Application>
  <PresentationFormat>Benutzerdefiniert</PresentationFormat>
  <Paragraphs>16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</vt:i4>
      </vt:variant>
    </vt:vector>
  </HeadingPairs>
  <TitlesOfParts>
    <vt:vector size="10" baseType="lpstr">
      <vt:lpstr>Arial</vt:lpstr>
      <vt:lpstr>Calibri</vt:lpstr>
      <vt:lpstr>Georgia</vt:lpstr>
      <vt:lpstr>Lato Black</vt:lpstr>
      <vt:lpstr>Verdana</vt:lpstr>
      <vt:lpstr>Verdana Pro Light</vt:lpstr>
      <vt:lpstr>Theme1</vt:lpstr>
      <vt:lpstr>Office Theme</vt:lpstr>
      <vt:lpstr>PowerPoint-Präsentation</vt:lpstr>
      <vt:lpstr>PowerPoint-Präsentation</vt:lpstr>
    </vt:vector>
  </TitlesOfParts>
  <Company>Deloitte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Eibl, Florian (AT - Vienna)</dc:creator>
  <cp:lastModifiedBy>Jannik Holletschek</cp:lastModifiedBy>
  <cp:revision>46</cp:revision>
  <cp:lastPrinted>2018-10-15T12:18:54Z</cp:lastPrinted>
  <dcterms:created xsi:type="dcterms:W3CDTF">2018-04-06T14:27:24Z</dcterms:created>
  <dcterms:modified xsi:type="dcterms:W3CDTF">2025-04-22T08:58:50Z</dcterms:modified>
</cp:coreProperties>
</file>