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271" r:id="rId3"/>
  </p:sldIdLst>
  <p:sldSz cx="12192000" cy="6858000"/>
  <p:notesSz cx="9926638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4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DED714-FFF3-46B0-914B-E098E160E7E2}" type="datetimeFigureOut">
              <a:rPr lang="de-AT" smtClean="0"/>
              <a:t>10.10.2023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15D20-66AA-4CAD-9038-0AAA8DCE832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25665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8">
            <a:extLst>
              <a:ext uri="{FF2B5EF4-FFF2-40B4-BE49-F238E27FC236}">
                <a16:creationId xmlns:a16="http://schemas.microsoft.com/office/drawing/2014/main" id="{88B06C53-840E-0D2F-15BC-0297D844259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74100" y="189000"/>
            <a:ext cx="6480000" cy="6480000"/>
          </a:xfrm>
          <a:prstGeom prst="ellipse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8F718D6-27FF-3621-812B-3694B0E55E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574" y="2108478"/>
            <a:ext cx="6037163" cy="1655763"/>
          </a:xfrm>
        </p:spPr>
        <p:txBody>
          <a:bodyPr anchor="ctr">
            <a:normAutofit/>
          </a:bodyPr>
          <a:lstStyle>
            <a:lvl1pPr algn="l">
              <a:defRPr sz="4800">
                <a:solidFill>
                  <a:schemeClr val="accent2"/>
                </a:solidFill>
                <a:latin typeface="Verdana Pro Black" panose="020B0A04030504040204" pitchFamily="34" charset="0"/>
              </a:defRPr>
            </a:lvl1pPr>
          </a:lstStyle>
          <a:p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C628D61-E581-19B7-B824-72EBA6C42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2574" y="3764241"/>
            <a:ext cx="6037163" cy="1178773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654EF17C-C6C0-30A4-1B58-B75C7FB287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65" y="400118"/>
            <a:ext cx="4242720" cy="99411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D2C495A-AA99-EF90-8680-F3A86C17D8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10" y="4740673"/>
            <a:ext cx="7619048" cy="190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766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EA99F-FEAD-C6CD-9E91-E0EE18012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8329612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0322A7-AA17-7E67-35CB-22D6590041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420606-9AA3-93B4-DAEB-79821905C0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ADD1D7E-C883-C8C7-D1A4-80D98917AB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BC9E24C-77F8-DDA1-8553-6749B0FC81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9F3C645-1D49-EA3B-7207-4A0111CDC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27B7ABF3-5CD7-4B47-A326-828E900423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5FF43F3-3984-B44D-8380-ADE8B028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346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770AE-CC21-B54E-BCC0-E6D94478F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693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C7A89C-2B3B-8FAE-9B4E-89F0B623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F42DC399-88C6-BDFB-6124-5FA9773FDA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A4BD0DEF-4ED5-1244-1C1F-F0DB2A79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53800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43EA5B-73A5-7246-AC0D-99E9AC485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E9323926-DE94-42D3-A1D6-41F27FC17C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A74919D-C809-AB6D-A811-0779552D2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96449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E3E2CC-70EB-C3C1-9576-4DC65F28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11ED0F-7C34-2D79-3368-0FC15ABCD9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B5665E1-C75A-5259-316A-2CE6880C3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E312641-09D7-D1B9-D636-4FF329B2A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192D0B76-04E6-AF90-29F5-844E43E9FC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1D6A816B-0A26-ADA7-EB52-92353C3AE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28304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7F74F0-D31F-6D83-B72C-83BC4CD7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7399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88F6D5D-A560-ADB1-B673-97F8EA6391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772C605-7744-66C2-F7DD-2B99891F4B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340100"/>
            <a:ext cx="3932237" cy="2528888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ADEC35-2DF7-7929-C6FE-3D451BFB6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10E89EED-DBF0-143B-084B-59AB4896E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C06ED1D3-3956-6EE7-5C27-5CC004C4D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399584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4216D276-6B7A-0980-34E9-7820D94A9714}"/>
              </a:ext>
            </a:extLst>
          </p:cNvPr>
          <p:cNvSpPr/>
          <p:nvPr userDrawn="1"/>
        </p:nvSpPr>
        <p:spPr>
          <a:xfrm rot="16200000">
            <a:off x="-396140" y="295743"/>
            <a:ext cx="3764080" cy="70802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6D9753-4D04-2473-0E22-00CE1DCBA8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24500" y="3002756"/>
            <a:ext cx="5829300" cy="852488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de-DE" dirty="0"/>
              <a:t>Vorname Nachname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B3853-96B7-7FA5-87C4-EAEAD29D4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963986"/>
            <a:ext cx="5257800" cy="612775"/>
          </a:xfr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5432C-4AFB-F6A9-776D-24501BFB8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4E46C7C-C1A8-AB30-45E5-7DC1661FD55B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96000" y="4576761"/>
            <a:ext cx="5257800" cy="612775"/>
          </a:xfrm>
        </p:spPr>
        <p:txBody>
          <a:bodyPr anchor="ctr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9" name="Grafik 8" descr="Receiver Silhouette">
            <a:extLst>
              <a:ext uri="{FF2B5EF4-FFF2-40B4-BE49-F238E27FC236}">
                <a16:creationId xmlns:a16="http://schemas.microsoft.com/office/drawing/2014/main" id="{8B8E50C4-BAA8-C78F-2A00-673A159F80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24500" y="4036374"/>
            <a:ext cx="468000" cy="468000"/>
          </a:xfrm>
          <a:prstGeom prst="rect">
            <a:avLst/>
          </a:prstGeom>
        </p:spPr>
      </p:pic>
      <p:pic>
        <p:nvPicPr>
          <p:cNvPr id="11" name="Grafik 10" descr="Umschlag Silhouette">
            <a:extLst>
              <a:ext uri="{FF2B5EF4-FFF2-40B4-BE49-F238E27FC236}">
                <a16:creationId xmlns:a16="http://schemas.microsoft.com/office/drawing/2014/main" id="{7C065B97-F3C5-D38C-E906-B994B1CAF9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524500" y="4649149"/>
            <a:ext cx="468000" cy="468000"/>
          </a:xfrm>
          <a:prstGeom prst="rect">
            <a:avLst/>
          </a:prstGeom>
        </p:spPr>
      </p:pic>
      <p:sp>
        <p:nvSpPr>
          <p:cNvPr id="14" name="Bildplatzhalter 13">
            <a:extLst>
              <a:ext uri="{FF2B5EF4-FFF2-40B4-BE49-F238E27FC236}">
                <a16:creationId xmlns:a16="http://schemas.microsoft.com/office/drawing/2014/main" id="{AC9A7380-97BA-E9D4-314B-396A988FB7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485900" y="2215868"/>
            <a:ext cx="3240000" cy="3240000"/>
          </a:xfrm>
          <a:prstGeom prst="ellipse">
            <a:avLst/>
          </a:prstGeom>
          <a:ln w="3175">
            <a:solidFill>
              <a:schemeClr val="accent3"/>
            </a:solidFill>
          </a:ln>
        </p:spPr>
        <p:txBody>
          <a:bodyPr/>
          <a:lstStyle/>
          <a:p>
            <a:endParaRPr lang="de-AT"/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2A376F9A-24AE-B0E0-62FD-8E0CD7322A1C}"/>
              </a:ext>
            </a:extLst>
          </p:cNvPr>
          <p:cNvSpPr/>
          <p:nvPr userDrawn="1"/>
        </p:nvSpPr>
        <p:spPr>
          <a:xfrm rot="16200000">
            <a:off x="7983049" y="-4026392"/>
            <a:ext cx="365126" cy="80527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EE800DFD-19A2-1FC4-3ED8-B45FF85FE83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22" y="577878"/>
            <a:ext cx="4185178" cy="980633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586218CF-7490-F28D-F025-43AEAE5EB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7A0B947-F507-1B6F-4C88-27D536D3AB7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500" y="166832"/>
            <a:ext cx="5890822" cy="147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306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D9753-4D04-2473-0E22-00CE1DCBA8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16200000">
            <a:off x="-956408" y="2957329"/>
            <a:ext cx="3204796" cy="662781"/>
          </a:xfrm>
        </p:spPr>
        <p:txBody>
          <a:bodyPr>
            <a:normAutofit/>
          </a:bodyPr>
          <a:lstStyle>
            <a:lvl1pPr algn="ctr">
              <a:defRPr sz="2400">
                <a:solidFill>
                  <a:srgbClr val="F39427"/>
                </a:solidFill>
                <a:latin typeface="+mn-lt"/>
              </a:defRPr>
            </a:lvl1pPr>
          </a:lstStyle>
          <a:p>
            <a:r>
              <a:rPr lang="de-DE" dirty="0"/>
              <a:t>Agenda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B3853-96B7-7FA5-87C4-EAEAD29D4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4808" y="1566801"/>
            <a:ext cx="6043245" cy="829652"/>
          </a:xfrm>
        </p:spPr>
        <p:txBody>
          <a:bodyPr anchor="ctr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0F1087-6C02-EDA5-98D5-750CF0AD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 dirty="0"/>
              <a:t>Demografieberatung Digi+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5432C-4AFB-F6A9-776D-24501BFB8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D762D5F9-82D1-7811-7641-BEB1254508A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75007" y="747346"/>
            <a:ext cx="4202112" cy="5090746"/>
          </a:xfrm>
          <a:prstGeom prst="roundRect">
            <a:avLst>
              <a:gd name="adj" fmla="val 7251"/>
            </a:avLst>
          </a:prstGeom>
        </p:spPr>
        <p:txBody>
          <a:bodyPr/>
          <a:lstStyle/>
          <a:p>
            <a:endParaRPr lang="de-AT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9BF4ACD1-0617-AA44-9B78-8EA50FFCD8E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934808" y="2542839"/>
            <a:ext cx="6043245" cy="829652"/>
          </a:xfrm>
        </p:spPr>
        <p:txBody>
          <a:bodyPr anchor="ctr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AEDFAB0-D640-E936-9EBE-6CFE3D45267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934808" y="3529074"/>
            <a:ext cx="6043245" cy="829652"/>
          </a:xfrm>
        </p:spPr>
        <p:txBody>
          <a:bodyPr anchor="ctr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7" name="Inhaltsplatzhalter 2">
            <a:extLst>
              <a:ext uri="{FF2B5EF4-FFF2-40B4-BE49-F238E27FC236}">
                <a16:creationId xmlns:a16="http://schemas.microsoft.com/office/drawing/2014/main" id="{BC21ED04-2C7E-D530-1C55-50DB2FD77E6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934807" y="4515309"/>
            <a:ext cx="6043245" cy="829652"/>
          </a:xfrm>
        </p:spPr>
        <p:txBody>
          <a:bodyPr anchor="ctr"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C7ECFF6C-81BE-6861-1504-41EDB11378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555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foli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AA13BCDE-5E6E-5534-D8CE-3C98941A7F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6AF8A2-140A-04A9-3657-90A2076BA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6CD6CB7-E9F0-0B30-B263-7ED68A54D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606" y="1855177"/>
            <a:ext cx="7988788" cy="1411714"/>
          </a:xfrm>
          <a:prstGeom prst="roundRect">
            <a:avLst>
              <a:gd name="adj" fmla="val 50000"/>
            </a:avLst>
          </a:prstGeom>
          <a:solidFill>
            <a:schemeClr val="bg1">
              <a:alpha val="69804"/>
            </a:schemeClr>
          </a:solidFill>
        </p:spPr>
        <p:txBody>
          <a:bodyPr anchor="ctr">
            <a:normAutofit/>
          </a:bodyPr>
          <a:lstStyle>
            <a:lvl1pPr algn="ctr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706A14D-BEE7-B410-D9CB-9C7690CF9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266891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0" name="Grafik 9" descr="Ein Bild, das Text enthält.&#10;&#10;Automatisch generierte Beschreibung">
            <a:extLst>
              <a:ext uri="{FF2B5EF4-FFF2-40B4-BE49-F238E27FC236}">
                <a16:creationId xmlns:a16="http://schemas.microsoft.com/office/drawing/2014/main" id="{4790ACEA-0547-59B3-8BF4-6B0973DED9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1770" y="298722"/>
            <a:ext cx="2304630" cy="540000"/>
          </a:xfrm>
          <a:prstGeom prst="rect">
            <a:avLst/>
          </a:prstGeom>
        </p:spPr>
      </p:pic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720F6E9E-F22D-3BF5-2264-04686841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9133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D9753-4D04-2473-0E22-00CE1DCB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693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B3853-96B7-7FA5-87C4-EAEAD29D4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5432C-4AFB-F6A9-776D-24501BFB8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F685D8A0-1E6C-2E6F-76BF-991D022D6A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5801CAE-672E-AB6C-89ED-E71AD5F35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673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6D9753-4D04-2473-0E22-00CE1DCB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318500" cy="941388"/>
          </a:xfrm>
        </p:spPr>
        <p:txBody>
          <a:bodyPr anchor="b"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B3853-96B7-7FA5-87C4-EAEAD29D44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52675"/>
            <a:ext cx="10515600" cy="382428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5432C-4AFB-F6A9-776D-24501BFB8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07FBF08E-6138-B5FC-0287-B7275FBDD7BE}"/>
              </a:ext>
            </a:extLst>
          </p:cNvPr>
          <p:cNvSpPr txBox="1">
            <a:spLocks/>
          </p:cNvSpPr>
          <p:nvPr userDrawn="1"/>
        </p:nvSpPr>
        <p:spPr>
          <a:xfrm>
            <a:off x="838200" y="1312865"/>
            <a:ext cx="10515600" cy="7826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400" dirty="0">
                <a:solidFill>
                  <a:schemeClr val="accent2"/>
                </a:solidFill>
                <a:latin typeface="+mn-lt"/>
              </a:rPr>
              <a:t>Mastertitelformat bearbeiten</a:t>
            </a:r>
            <a:endParaRPr lang="de-AT" sz="2400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4DCA8A6D-6AB8-1B93-E283-AEED024332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2A3F494-4131-D617-4140-DAEEDB75C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55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B2C1C950-1B00-4B66-BFC4-DC8F087E31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029200" cy="6858000"/>
          </a:xfrm>
        </p:spPr>
        <p:txBody>
          <a:bodyPr/>
          <a:lstStyle/>
          <a:p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36D9753-4D04-2473-0E22-00CE1DCBA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0726" y="1481932"/>
            <a:ext cx="5553074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B3853-96B7-7FA5-87C4-EAEAD29D442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800726" y="2876550"/>
            <a:ext cx="5553074" cy="2447925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95432C-4AFB-F6A9-776D-24501BFB8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E4698524-9E41-5F0A-69DA-B42D4E119CC9}"/>
              </a:ext>
            </a:extLst>
          </p:cNvPr>
          <p:cNvSpPr/>
          <p:nvPr userDrawn="1"/>
        </p:nvSpPr>
        <p:spPr>
          <a:xfrm>
            <a:off x="4855551" y="1702991"/>
            <a:ext cx="347297" cy="345201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7" name="Grafik 6" descr="Ein Bild, das Text enthält.&#10;&#10;Automatisch generierte Beschreibung">
            <a:extLst>
              <a:ext uri="{FF2B5EF4-FFF2-40B4-BE49-F238E27FC236}">
                <a16:creationId xmlns:a16="http://schemas.microsoft.com/office/drawing/2014/main" id="{E8B494F9-3DE0-2D7D-A1B8-63730FF524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0F47B94E-2EA4-1813-EBBD-8B46C71DA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57412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EF700836-BACE-0391-55A5-74992F614FF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37500" y="1011040"/>
            <a:ext cx="3871912" cy="5205657"/>
          </a:xfrm>
          <a:prstGeom prst="roundRect">
            <a:avLst>
              <a:gd name="adj" fmla="val 26597"/>
            </a:avLst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Rechteck: obere Ecken abgerundet 6">
            <a:extLst>
              <a:ext uri="{FF2B5EF4-FFF2-40B4-BE49-F238E27FC236}">
                <a16:creationId xmlns:a16="http://schemas.microsoft.com/office/drawing/2014/main" id="{162B9AA7-248C-8111-86B4-E908ACB5E6C8}"/>
              </a:ext>
            </a:extLst>
          </p:cNvPr>
          <p:cNvSpPr/>
          <p:nvPr userDrawn="1"/>
        </p:nvSpPr>
        <p:spPr>
          <a:xfrm rot="5400000">
            <a:off x="2546094" y="-1567054"/>
            <a:ext cx="5745656" cy="9821844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E770AE-CC21-B54E-BCC0-E6D94478F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366" y="1333500"/>
            <a:ext cx="6223000" cy="1325563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6C7A89C-2B3B-8FAE-9B4E-89F0B6239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11D671DA-BA31-4972-0913-E2E092ADA69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44532" y="3193280"/>
            <a:ext cx="6216668" cy="2489200"/>
          </a:xfr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  <a:endParaRPr lang="de-AT" dirty="0"/>
          </a:p>
        </p:txBody>
      </p:sp>
      <p:pic>
        <p:nvPicPr>
          <p:cNvPr id="6" name="Grafik 5" descr="Ein Bild, das Text enthält.&#10;&#10;Automatisch generierte Beschreibung">
            <a:extLst>
              <a:ext uri="{FF2B5EF4-FFF2-40B4-BE49-F238E27FC236}">
                <a16:creationId xmlns:a16="http://schemas.microsoft.com/office/drawing/2014/main" id="{50575D42-F33A-667A-9C2B-28DF137F6D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E61810A2-575B-F546-6CF1-720BD5A68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7144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B6C196-F4CA-68EE-4682-385C49E6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7376" y="807733"/>
            <a:ext cx="3781425" cy="827882"/>
          </a:xfrm>
        </p:spPr>
        <p:txBody>
          <a:bodyPr>
            <a:normAutofit/>
          </a:bodyPr>
          <a:lstStyle>
            <a:lvl1pPr algn="ctr">
              <a:defRPr sz="2000"/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9EC4E16B-FE92-143B-DEFC-B35502BD2CD1}"/>
              </a:ext>
            </a:extLst>
          </p:cNvPr>
          <p:cNvSpPr/>
          <p:nvPr userDrawn="1"/>
        </p:nvSpPr>
        <p:spPr>
          <a:xfrm>
            <a:off x="1690688" y="1635616"/>
            <a:ext cx="4114800" cy="4000501"/>
          </a:xfrm>
          <a:prstGeom prst="roundRect">
            <a:avLst/>
          </a:prstGeom>
          <a:solidFill>
            <a:srgbClr val="F3942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3CBE67-FC61-00AD-AFBD-125E8C0D69F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857376" y="1993102"/>
            <a:ext cx="3781425" cy="3477911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E8D10BF-FCDC-9929-FC23-79F22C9B16D6}"/>
              </a:ext>
            </a:extLst>
          </p:cNvPr>
          <p:cNvSpPr/>
          <p:nvPr userDrawn="1"/>
        </p:nvSpPr>
        <p:spPr>
          <a:xfrm>
            <a:off x="6096000" y="1635616"/>
            <a:ext cx="4114800" cy="4000500"/>
          </a:xfrm>
          <a:prstGeom prst="roundRect">
            <a:avLst/>
          </a:prstGeom>
          <a:solidFill>
            <a:srgbClr val="F39427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51FCE71-AF3A-2C23-F825-FBF594C5808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262688" y="1993498"/>
            <a:ext cx="3781425" cy="347751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r>
              <a:rPr lang="de-DE" dirty="0"/>
              <a:t> 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</a:t>
            </a:r>
            <a:endParaRPr lang="de-AT" dirty="0"/>
          </a:p>
        </p:txBody>
      </p:sp>
      <p:sp>
        <p:nvSpPr>
          <p:cNvPr id="16" name="Inhaltsplatzhalter 15">
            <a:extLst>
              <a:ext uri="{FF2B5EF4-FFF2-40B4-BE49-F238E27FC236}">
                <a16:creationId xmlns:a16="http://schemas.microsoft.com/office/drawing/2014/main" id="{41DECCBD-6E08-2F9B-D59E-A858BC841E2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262688" y="808526"/>
            <a:ext cx="3781425" cy="82708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latin typeface="+mj-lt"/>
              </a:defRPr>
            </a:lvl1pPr>
            <a:lvl2pPr marL="457200" indent="0" algn="ctr">
              <a:buNone/>
              <a:defRPr>
                <a:latin typeface="+mj-lt"/>
              </a:defRPr>
            </a:lvl2pPr>
            <a:lvl3pPr marL="914400" indent="0" algn="ctr">
              <a:buNone/>
              <a:defRPr>
                <a:latin typeface="+mj-lt"/>
              </a:defRPr>
            </a:lvl3pPr>
            <a:lvl4pPr marL="1371600" indent="0" algn="ctr">
              <a:buNone/>
              <a:defRPr>
                <a:latin typeface="+mj-lt"/>
              </a:defRPr>
            </a:lvl4pPr>
            <a:lvl5pPr marL="1828800" indent="0" algn="ctr">
              <a:buNone/>
              <a:defRPr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AA59B3CF-A133-69AF-5827-B5394AE08C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006B47C-28E8-5B3C-BFF4-C12FF7EF8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142BF479-CFE4-3172-3C09-B96F6E2AD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8379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B6C196-F4CA-68EE-4682-385C49E64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582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93CBE67-FC61-00AD-AFBD-125E8C0D69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1D39C65-A5E4-75CF-1E0C-9E1BCD1792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334901-0987-C5AC-D407-391C5C496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355FB0E-4B63-47FD-937C-4B994ACB8B58}" type="slidenum">
              <a:rPr lang="de-AT" smtClean="0"/>
              <a:t>‹Nr.›</a:t>
            </a:fld>
            <a:endParaRPr lang="de-AT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9CBF9F11-4132-9DFB-205F-BD38D4E6C2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786" y="251107"/>
            <a:ext cx="2304630" cy="54000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C98BF7D-4767-641C-E68C-5B33F57B6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3089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ABEC13F-F1FC-A28A-F7D0-E6F8FAE1C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640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4DE601D-BC85-66CC-157D-A04DD89581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DF61C3FC-DF98-23D7-0131-D8AA23950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100"/>
            </a:lvl1pPr>
          </a:lstStyle>
          <a:p>
            <a:r>
              <a:rPr lang="de-DE"/>
              <a:t>Demografieberatung Digi+</a:t>
            </a:r>
            <a:endParaRPr lang="de-AT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2A665A70-7701-D09C-5252-B13B645ADC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100"/>
            </a:lvl1pPr>
          </a:lstStyle>
          <a:p>
            <a:fld id="{5355FB0E-4B63-47FD-937C-4B994ACB8B58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133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9" r:id="rId4"/>
    <p:sldLayoutId id="2147483663" r:id="rId5"/>
    <p:sldLayoutId id="2147483661" r:id="rId6"/>
    <p:sldLayoutId id="2147483664" r:id="rId7"/>
    <p:sldLayoutId id="2147483652" r:id="rId8"/>
    <p:sldLayoutId id="214748366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65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C5AD43-A46B-7154-D928-06E6C02F8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369300" cy="792466"/>
          </a:xfrm>
        </p:spPr>
        <p:txBody>
          <a:bodyPr/>
          <a:lstStyle/>
          <a:p>
            <a:r>
              <a:rPr lang="de-DE" dirty="0"/>
              <a:t>Stellenbeschreibung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932E02E-5C53-5004-79A8-A0A87F5D9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FB0E-4B63-47FD-937C-4B994ACB8B58}" type="slidenum">
              <a:rPr lang="de-AT" smtClean="0"/>
              <a:t>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6025B79-5097-86C1-574A-68CE4A53D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Demografieberatung Digi+</a:t>
            </a:r>
            <a:endParaRPr lang="de-AT" dirty="0"/>
          </a:p>
        </p:txBody>
      </p:sp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4B4FDDE7-746E-5FE8-5006-3CFE3EDCF0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30018"/>
              </p:ext>
            </p:extLst>
          </p:nvPr>
        </p:nvGraphicFramePr>
        <p:xfrm>
          <a:off x="952838" y="1871826"/>
          <a:ext cx="10286324" cy="4484523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5143162">
                  <a:extLst>
                    <a:ext uri="{9D8B030D-6E8A-4147-A177-3AD203B41FA5}">
                      <a16:colId xmlns:a16="http://schemas.microsoft.com/office/drawing/2014/main" val="705125986"/>
                    </a:ext>
                  </a:extLst>
                </a:gridCol>
                <a:gridCol w="5143162">
                  <a:extLst>
                    <a:ext uri="{9D8B030D-6E8A-4147-A177-3AD203B41FA5}">
                      <a16:colId xmlns:a16="http://schemas.microsoft.com/office/drawing/2014/main" val="1386875151"/>
                    </a:ext>
                  </a:extLst>
                </a:gridCol>
              </a:tblGrid>
              <a:tr h="394191">
                <a:tc>
                  <a:txBody>
                    <a:bodyPr/>
                    <a:lstStyle/>
                    <a:p>
                      <a:r>
                        <a:rPr lang="de-DE" sz="1600" dirty="0"/>
                        <a:t>Hauptaufgaben / Kerntätigkeit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Kompetenzprofil / Leistungsindikatoren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480440"/>
                  </a:ext>
                </a:extLst>
              </a:tr>
              <a:tr h="1857504">
                <a:tc rowSpan="3"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096372"/>
                  </a:ext>
                </a:extLst>
              </a:tr>
              <a:tr h="412779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Entwicklungsschritte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5211"/>
                  </a:ext>
                </a:extLst>
              </a:tr>
              <a:tr h="1820049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7714407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2754A479-15E8-B21E-3745-037BBC790261}"/>
              </a:ext>
            </a:extLst>
          </p:cNvPr>
          <p:cNvSpPr txBox="1"/>
          <p:nvPr/>
        </p:nvSpPr>
        <p:spPr>
          <a:xfrm>
            <a:off x="6096000" y="865762"/>
            <a:ext cx="5183694" cy="781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de-DE" sz="1600" dirty="0"/>
              <a:t>Stellenbezeichnung: ______________________</a:t>
            </a:r>
          </a:p>
          <a:p>
            <a:pPr algn="r">
              <a:lnSpc>
                <a:spcPct val="150000"/>
              </a:lnSpc>
            </a:pPr>
            <a:r>
              <a:rPr lang="de-DE" sz="1600" dirty="0"/>
              <a:t>Beschäftigungsausmaß: ______ (Std./Woche)</a:t>
            </a:r>
          </a:p>
        </p:txBody>
      </p:sp>
    </p:spTree>
    <p:extLst>
      <p:ext uri="{BB962C8B-B14F-4D97-AF65-F5344CB8AC3E}">
        <p14:creationId xmlns:p14="http://schemas.microsoft.com/office/powerpoint/2010/main" val="619453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70320CC-BA75-A676-EF8E-6B6A1FD01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5FB0E-4B63-47FD-937C-4B994ACB8B58}" type="slidenum">
              <a:rPr lang="de-AT" smtClean="0"/>
              <a:t>2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C70B640-6FE9-586E-669F-D7269A21D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Demografieberatung Digi+</a:t>
            </a:r>
            <a:endParaRPr lang="de-AT" dirty="0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6F1552F4-96E5-9508-1FF5-1AD613D6C1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48556"/>
              </p:ext>
            </p:extLst>
          </p:nvPr>
        </p:nvGraphicFramePr>
        <p:xfrm>
          <a:off x="952838" y="1284051"/>
          <a:ext cx="10286324" cy="4853846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5143162">
                  <a:extLst>
                    <a:ext uri="{9D8B030D-6E8A-4147-A177-3AD203B41FA5}">
                      <a16:colId xmlns:a16="http://schemas.microsoft.com/office/drawing/2014/main" val="705125986"/>
                    </a:ext>
                  </a:extLst>
                </a:gridCol>
                <a:gridCol w="5143162">
                  <a:extLst>
                    <a:ext uri="{9D8B030D-6E8A-4147-A177-3AD203B41FA5}">
                      <a16:colId xmlns:a16="http://schemas.microsoft.com/office/drawing/2014/main" val="1386875151"/>
                    </a:ext>
                  </a:extLst>
                </a:gridCol>
              </a:tblGrid>
              <a:tr h="1029739"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+mj-lt"/>
                        </a:rPr>
                        <a:t>Generationen-Blick</a:t>
                      </a:r>
                      <a:r>
                        <a:rPr lang="de-DE" sz="1600" b="1" dirty="0"/>
                        <a:t> </a:t>
                      </a:r>
                    </a:p>
                    <a:p>
                      <a:endParaRPr lang="de-DE" sz="1400" dirty="0"/>
                    </a:p>
                    <a:p>
                      <a:r>
                        <a:rPr lang="de-DE" sz="1400" dirty="0"/>
                        <a:t>Welche altersspezifischen Anforderungen / Herausforderungen gibt es für die Stelle?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dirty="0">
                          <a:solidFill>
                            <a:schemeClr val="tx2"/>
                          </a:solidFill>
                          <a:latin typeface="+mj-lt"/>
                        </a:rPr>
                        <a:t>Digi-Blick</a:t>
                      </a:r>
                    </a:p>
                    <a:p>
                      <a:endParaRPr lang="de-DE" sz="1600" dirty="0"/>
                    </a:p>
                    <a:p>
                      <a:r>
                        <a:rPr lang="de-DE" sz="1400" dirty="0"/>
                        <a:t>Welche digitalisierungsspezifischen Anforderungen / Herausforderungen gibt es für die Stelle?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480440"/>
                  </a:ext>
                </a:extLst>
              </a:tr>
              <a:tr h="3824107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8096372"/>
                  </a:ext>
                </a:extLst>
              </a:tr>
            </a:tbl>
          </a:graphicData>
        </a:graphic>
      </p:graphicFrame>
      <p:sp>
        <p:nvSpPr>
          <p:cNvPr id="7" name="Titel 1">
            <a:extLst>
              <a:ext uri="{FF2B5EF4-FFF2-40B4-BE49-F238E27FC236}">
                <a16:creationId xmlns:a16="http://schemas.microsoft.com/office/drawing/2014/main" id="{6992773D-6771-F184-9E53-98E444FA3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369300" cy="792466"/>
          </a:xfrm>
        </p:spPr>
        <p:txBody>
          <a:bodyPr/>
          <a:lstStyle/>
          <a:p>
            <a:r>
              <a:rPr lang="de-DE" dirty="0"/>
              <a:t>Stellenbeschreibung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70613ECA-2286-C89E-EA27-06CFE0C1B348}"/>
              </a:ext>
            </a:extLst>
          </p:cNvPr>
          <p:cNvGrpSpPr/>
          <p:nvPr/>
        </p:nvGrpSpPr>
        <p:grpSpPr>
          <a:xfrm>
            <a:off x="4534305" y="4961140"/>
            <a:ext cx="3123389" cy="2640278"/>
            <a:chOff x="4534305" y="4961140"/>
            <a:chExt cx="3123389" cy="2640278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F5016202-0E67-B2BE-DEB2-3C5FA6AB5884}"/>
                </a:ext>
              </a:extLst>
            </p:cNvPr>
            <p:cNvGrpSpPr/>
            <p:nvPr/>
          </p:nvGrpSpPr>
          <p:grpSpPr>
            <a:xfrm>
              <a:off x="4534305" y="4961140"/>
              <a:ext cx="3123389" cy="2640278"/>
              <a:chOff x="2076044" y="2739620"/>
              <a:chExt cx="3244174" cy="2721679"/>
            </a:xfrm>
          </p:grpSpPr>
          <p:sp>
            <p:nvSpPr>
              <p:cNvPr id="14" name="Teilkreis 13">
                <a:extLst>
                  <a:ext uri="{FF2B5EF4-FFF2-40B4-BE49-F238E27FC236}">
                    <a16:creationId xmlns:a16="http://schemas.microsoft.com/office/drawing/2014/main" id="{C78F1C08-100F-35A8-7110-FF7930FF9B58}"/>
                  </a:ext>
                </a:extLst>
              </p:cNvPr>
              <p:cNvSpPr/>
              <p:nvPr/>
            </p:nvSpPr>
            <p:spPr>
              <a:xfrm rot="5400000">
                <a:off x="2337292" y="2845592"/>
                <a:ext cx="2721679" cy="2509736"/>
              </a:xfrm>
              <a:prstGeom prst="pie">
                <a:avLst>
                  <a:gd name="adj1" fmla="val 5385941"/>
                  <a:gd name="adj2" fmla="val 16200000"/>
                </a:avLst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hteck 14">
                <a:extLst>
                  <a:ext uri="{FF2B5EF4-FFF2-40B4-BE49-F238E27FC236}">
                    <a16:creationId xmlns:a16="http://schemas.microsoft.com/office/drawing/2014/main" id="{076BE23F-7866-C815-BF59-16C40E48432F}"/>
                  </a:ext>
                </a:extLst>
              </p:cNvPr>
              <p:cNvSpPr/>
              <p:nvPr/>
            </p:nvSpPr>
            <p:spPr>
              <a:xfrm>
                <a:off x="2076044" y="3962481"/>
                <a:ext cx="3244174" cy="9630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9" name="Grafik 8" descr="Astronaut mit einfarbiger Füllung">
              <a:extLst>
                <a:ext uri="{FF2B5EF4-FFF2-40B4-BE49-F238E27FC236}">
                  <a16:creationId xmlns:a16="http://schemas.microsoft.com/office/drawing/2014/main" id="{5AE950CE-06F7-67B7-7FA7-1B73BB52FC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266001" y="5181600"/>
              <a:ext cx="1676400" cy="167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07898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Demografieberatung Digi+">
      <a:dk1>
        <a:sysClr val="windowText" lastClr="000000"/>
      </a:dk1>
      <a:lt1>
        <a:sysClr val="window" lastClr="FFFFFF"/>
      </a:lt1>
      <a:dk2>
        <a:srgbClr val="595A5C"/>
      </a:dk2>
      <a:lt2>
        <a:srgbClr val="DADADA"/>
      </a:lt2>
      <a:accent1>
        <a:srgbClr val="E8784A"/>
      </a:accent1>
      <a:accent2>
        <a:srgbClr val="F39427"/>
      </a:accent2>
      <a:accent3>
        <a:srgbClr val="F5A05F"/>
      </a:accent3>
      <a:accent4>
        <a:srgbClr val="F8AD25"/>
      </a:accent4>
      <a:accent5>
        <a:srgbClr val="FCC554"/>
      </a:accent5>
      <a:accent6>
        <a:srgbClr val="3E38A6"/>
      </a:accent6>
      <a:hlink>
        <a:srgbClr val="3E38A6"/>
      </a:hlink>
      <a:folHlink>
        <a:srgbClr val="3767A6"/>
      </a:folHlink>
    </a:clrScheme>
    <a:fontScheme name="Demografieberatung Digi+">
      <a:majorFont>
        <a:latin typeface="Verdana Pro Regular"/>
        <a:ea typeface=""/>
        <a:cs typeface=""/>
      </a:majorFont>
      <a:minorFont>
        <a:latin typeface="Verdana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Breitbild</PresentationFormat>
  <Paragraphs>17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Calibri</vt:lpstr>
      <vt:lpstr>Verdana Pro Black</vt:lpstr>
      <vt:lpstr>Verdana Pro Light</vt:lpstr>
      <vt:lpstr>Verdana Pro Regular</vt:lpstr>
      <vt:lpstr>Office</vt:lpstr>
      <vt:lpstr>Stellenbeschreibung</vt:lpstr>
      <vt:lpstr>Stellenbeschreibung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Francesca Herr</dc:creator>
  <cp:lastModifiedBy>Jannik Holletschek</cp:lastModifiedBy>
  <cp:revision>18</cp:revision>
  <cp:lastPrinted>2023-01-02T16:20:00Z</cp:lastPrinted>
  <dcterms:created xsi:type="dcterms:W3CDTF">2023-01-02T12:05:37Z</dcterms:created>
  <dcterms:modified xsi:type="dcterms:W3CDTF">2023-10-10T08:27:13Z</dcterms:modified>
</cp:coreProperties>
</file>